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 id="2147483662" r:id="rId3"/>
  </p:sldMasterIdLst>
  <p:notesMasterIdLst>
    <p:notesMasterId r:id="rId6"/>
  </p:notesMasterIdLst>
  <p:handoutMasterIdLst>
    <p:handoutMasterId r:id="rId7"/>
  </p:handoutMasterIdLst>
  <p:sldIdLst>
    <p:sldId id="257" r:id="rId4"/>
    <p:sldId id="260" r:id="rId5"/>
  </p:sldIdLst>
  <p:sldSz cx="10058400" cy="77724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p15:clr>
            <a:srgbClr val="A4A3A4"/>
          </p15:clr>
        </p15:guide>
        <p15:guide id="2" pos="3168">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Author" initials="A" lastIdx="0"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2246C"/>
    <a:srgbClr val="84BD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p:cViewPr varScale="1">
        <p:scale>
          <a:sx n="103" d="100"/>
          <a:sy n="103" d="100"/>
        </p:scale>
        <p:origin x="1422" y="108"/>
      </p:cViewPr>
      <p:guideLst>
        <p:guide orient="horz" pos="2448"/>
        <p:guide pos="3168"/>
      </p:guideLst>
    </p:cSldViewPr>
  </p:slideViewPr>
  <p:notesTextViewPr>
    <p:cViewPr>
      <p:scale>
        <a:sx n="1" d="1"/>
        <a:sy n="1" d="1"/>
      </p:scale>
      <p:origin x="0" y="0"/>
    </p:cViewPr>
  </p:notesTextViewPr>
  <p:notesViewPr>
    <p:cSldViewPr>
      <p:cViewPr varScale="1">
        <p:scale>
          <a:sx n="95" d="100"/>
          <a:sy n="95" d="100"/>
        </p:scale>
        <p:origin x="358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Master" Target="slideMasters/slideMaster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8056"/>
          </a:xfrm>
          <a:prstGeom prst="rect">
            <a:avLst/>
          </a:prstGeom>
        </p:spPr>
        <p:txBody>
          <a:bodyPr vert="horz" lIns="91577" tIns="45789" rIns="91577" bIns="45789" rtlCol="0"/>
          <a:lstStyle>
            <a:lvl1pPr algn="l">
              <a:defRPr sz="1200"/>
            </a:lvl1pPr>
          </a:lstStyle>
          <a:p>
            <a:endParaRPr lang="en-US"/>
          </a:p>
        </p:txBody>
      </p:sp>
      <p:sp>
        <p:nvSpPr>
          <p:cNvPr id="3" name="Date Placeholder 2"/>
          <p:cNvSpPr>
            <a:spLocks noGrp="1"/>
          </p:cNvSpPr>
          <p:nvPr>
            <p:ph type="dt" sz="quarter" idx="1"/>
          </p:nvPr>
        </p:nvSpPr>
        <p:spPr>
          <a:xfrm>
            <a:off x="3850444" y="0"/>
            <a:ext cx="2945659" cy="498056"/>
          </a:xfrm>
          <a:prstGeom prst="rect">
            <a:avLst/>
          </a:prstGeom>
        </p:spPr>
        <p:txBody>
          <a:bodyPr vert="horz" lIns="91577" tIns="45789" rIns="91577" bIns="45789" rtlCol="0"/>
          <a:lstStyle>
            <a:lvl1pPr algn="r">
              <a:defRPr sz="1200"/>
            </a:lvl1pPr>
          </a:lstStyle>
          <a:p>
            <a:fld id="{11A4C4C9-9907-4BB6-B95A-E6BBD959AAB4}" type="datetimeFigureOut">
              <a:rPr lang="en-US" smtClean="0"/>
              <a:t>2/16/2018</a:t>
            </a:fld>
            <a:endParaRPr lang="en-US"/>
          </a:p>
        </p:txBody>
      </p:sp>
      <p:sp>
        <p:nvSpPr>
          <p:cNvPr id="4" name="Footer Placeholder 3"/>
          <p:cNvSpPr>
            <a:spLocks noGrp="1"/>
          </p:cNvSpPr>
          <p:nvPr>
            <p:ph type="ftr" sz="quarter" idx="2"/>
          </p:nvPr>
        </p:nvSpPr>
        <p:spPr>
          <a:xfrm>
            <a:off x="1" y="9428588"/>
            <a:ext cx="2945659" cy="498055"/>
          </a:xfrm>
          <a:prstGeom prst="rect">
            <a:avLst/>
          </a:prstGeom>
        </p:spPr>
        <p:txBody>
          <a:bodyPr vert="horz" lIns="91577" tIns="45789" rIns="91577" bIns="45789" rtlCol="0" anchor="b"/>
          <a:lstStyle>
            <a:lvl1pPr algn="l">
              <a:defRPr sz="1200"/>
            </a:lvl1pPr>
          </a:lstStyle>
          <a:p>
            <a:endParaRPr lang="en-US"/>
          </a:p>
        </p:txBody>
      </p:sp>
      <p:sp>
        <p:nvSpPr>
          <p:cNvPr id="5" name="Slide Number Placeholder 4"/>
          <p:cNvSpPr>
            <a:spLocks noGrp="1"/>
          </p:cNvSpPr>
          <p:nvPr>
            <p:ph type="sldNum" sz="quarter" idx="3"/>
          </p:nvPr>
        </p:nvSpPr>
        <p:spPr>
          <a:xfrm>
            <a:off x="3850444" y="9428588"/>
            <a:ext cx="2945659" cy="498055"/>
          </a:xfrm>
          <a:prstGeom prst="rect">
            <a:avLst/>
          </a:prstGeom>
        </p:spPr>
        <p:txBody>
          <a:bodyPr vert="horz" lIns="91577" tIns="45789" rIns="91577" bIns="45789" rtlCol="0" anchor="b"/>
          <a:lstStyle>
            <a:lvl1pPr algn="r">
              <a:defRPr sz="1200"/>
            </a:lvl1pPr>
          </a:lstStyle>
          <a:p>
            <a:fld id="{082D650F-38E5-40ED-AA32-287D3AC686E8}" type="slidenum">
              <a:rPr lang="en-US" smtClean="0"/>
              <a:t>‹#›</a:t>
            </a:fld>
            <a:endParaRPr lang="en-US"/>
          </a:p>
        </p:txBody>
      </p:sp>
    </p:spTree>
    <p:extLst>
      <p:ext uri="{BB962C8B-B14F-4D97-AF65-F5344CB8AC3E}">
        <p14:creationId xmlns:p14="http://schemas.microsoft.com/office/powerpoint/2010/main" val="763695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8056"/>
          </a:xfrm>
          <a:prstGeom prst="rect">
            <a:avLst/>
          </a:prstGeom>
        </p:spPr>
        <p:txBody>
          <a:bodyPr vert="horz" lIns="91577" tIns="45789" rIns="91577" bIns="45789" rtlCol="0"/>
          <a:lstStyle>
            <a:lvl1pPr algn="l">
              <a:defRPr sz="1200"/>
            </a:lvl1pPr>
          </a:lstStyle>
          <a:p>
            <a:endParaRPr lang="en-US"/>
          </a:p>
        </p:txBody>
      </p:sp>
      <p:sp>
        <p:nvSpPr>
          <p:cNvPr id="3" name="Date Placeholder 2"/>
          <p:cNvSpPr>
            <a:spLocks noGrp="1"/>
          </p:cNvSpPr>
          <p:nvPr>
            <p:ph type="dt" idx="1"/>
          </p:nvPr>
        </p:nvSpPr>
        <p:spPr>
          <a:xfrm>
            <a:off x="3850444" y="0"/>
            <a:ext cx="2945659" cy="498056"/>
          </a:xfrm>
          <a:prstGeom prst="rect">
            <a:avLst/>
          </a:prstGeom>
        </p:spPr>
        <p:txBody>
          <a:bodyPr vert="horz" lIns="91577" tIns="45789" rIns="91577" bIns="45789" rtlCol="0"/>
          <a:lstStyle>
            <a:lvl1pPr algn="r">
              <a:defRPr sz="1200"/>
            </a:lvl1pPr>
          </a:lstStyle>
          <a:p>
            <a:fld id="{B6DA592C-A796-4264-BD45-11AED491B3E4}" type="datetimeFigureOut">
              <a:rPr lang="en-US" smtClean="0"/>
              <a:t>2/16/2018</a:t>
            </a:fld>
            <a:endParaRPr lang="en-US"/>
          </a:p>
        </p:txBody>
      </p:sp>
      <p:sp>
        <p:nvSpPr>
          <p:cNvPr id="4" name="Slide Image Placeholder 3"/>
          <p:cNvSpPr>
            <a:spLocks noGrp="1" noRot="1" noChangeAspect="1"/>
          </p:cNvSpPr>
          <p:nvPr>
            <p:ph type="sldImg" idx="2"/>
          </p:nvPr>
        </p:nvSpPr>
        <p:spPr>
          <a:xfrm>
            <a:off x="1230313" y="1241425"/>
            <a:ext cx="4337050" cy="3351213"/>
          </a:xfrm>
          <a:prstGeom prst="rect">
            <a:avLst/>
          </a:prstGeom>
          <a:noFill/>
          <a:ln w="12700">
            <a:solidFill>
              <a:prstClr val="black"/>
            </a:solidFill>
          </a:ln>
        </p:spPr>
        <p:txBody>
          <a:bodyPr vert="horz" lIns="91577" tIns="45789" rIns="91577" bIns="45789" rtlCol="0" anchor="ctr"/>
          <a:lstStyle/>
          <a:p>
            <a:endParaRPr lang="en-US"/>
          </a:p>
        </p:txBody>
      </p:sp>
      <p:sp>
        <p:nvSpPr>
          <p:cNvPr id="5" name="Notes Placeholder 4"/>
          <p:cNvSpPr>
            <a:spLocks noGrp="1"/>
          </p:cNvSpPr>
          <p:nvPr>
            <p:ph type="body" sz="quarter" idx="3"/>
          </p:nvPr>
        </p:nvSpPr>
        <p:spPr>
          <a:xfrm>
            <a:off x="679768" y="4777195"/>
            <a:ext cx="5438140" cy="3908613"/>
          </a:xfrm>
          <a:prstGeom prst="rect">
            <a:avLst/>
          </a:prstGeom>
        </p:spPr>
        <p:txBody>
          <a:bodyPr vert="horz" lIns="91577" tIns="45789" rIns="91577" bIns="457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9428588"/>
            <a:ext cx="2945659" cy="498055"/>
          </a:xfrm>
          <a:prstGeom prst="rect">
            <a:avLst/>
          </a:prstGeom>
        </p:spPr>
        <p:txBody>
          <a:bodyPr vert="horz" lIns="91577" tIns="45789" rIns="91577" bIns="45789" rtlCol="0" anchor="b"/>
          <a:lstStyle>
            <a:lvl1pPr algn="l">
              <a:defRPr sz="1200"/>
            </a:lvl1pPr>
          </a:lstStyle>
          <a:p>
            <a:endParaRPr lang="en-US"/>
          </a:p>
        </p:txBody>
      </p:sp>
      <p:sp>
        <p:nvSpPr>
          <p:cNvPr id="7" name="Slide Number Placeholder 6"/>
          <p:cNvSpPr>
            <a:spLocks noGrp="1"/>
          </p:cNvSpPr>
          <p:nvPr>
            <p:ph type="sldNum" sz="quarter" idx="5"/>
          </p:nvPr>
        </p:nvSpPr>
        <p:spPr>
          <a:xfrm>
            <a:off x="3850444" y="9428588"/>
            <a:ext cx="2945659" cy="498055"/>
          </a:xfrm>
          <a:prstGeom prst="rect">
            <a:avLst/>
          </a:prstGeom>
        </p:spPr>
        <p:txBody>
          <a:bodyPr vert="horz" lIns="91577" tIns="45789" rIns="91577" bIns="45789" rtlCol="0" anchor="b"/>
          <a:lstStyle>
            <a:lvl1pPr algn="r">
              <a:defRPr sz="1200"/>
            </a:lvl1pPr>
          </a:lstStyle>
          <a:p>
            <a:fld id="{6DA02A30-9192-49A2-98D9-8D2828AE31E2}" type="slidenum">
              <a:rPr lang="en-US" smtClean="0"/>
              <a:t>‹#›</a:t>
            </a:fld>
            <a:endParaRPr lang="en-US"/>
          </a:p>
        </p:txBody>
      </p:sp>
    </p:spTree>
    <p:extLst>
      <p:ext uri="{BB962C8B-B14F-4D97-AF65-F5344CB8AC3E}">
        <p14:creationId xmlns:p14="http://schemas.microsoft.com/office/powerpoint/2010/main" val="3617972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10"/>
          </p:nvPr>
        </p:nvSpPr>
        <p:spPr/>
        <p:txBody>
          <a:bodyPr/>
          <a:lstStyle/>
          <a:p>
            <a:fld id="{6DA02A30-9192-49A2-98D9-8D2828AE31E2}" type="slidenum">
              <a:rPr lang="en-US" smtClean="0"/>
              <a:t>1</a:t>
            </a:fld>
            <a:endParaRPr lang="en-US"/>
          </a:p>
        </p:txBody>
      </p:sp>
    </p:spTree>
    <p:extLst>
      <p:ext uri="{BB962C8B-B14F-4D97-AF65-F5344CB8AC3E}">
        <p14:creationId xmlns:p14="http://schemas.microsoft.com/office/powerpoint/2010/main" val="41456868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10"/>
          </p:nvPr>
        </p:nvSpPr>
        <p:spPr/>
        <p:txBody>
          <a:bodyPr/>
          <a:lstStyle/>
          <a:p>
            <a:fld id="{6DA02A30-9192-49A2-98D9-8D2828AE31E2}" type="slidenum">
              <a:rPr lang="en-US" smtClean="0">
                <a:solidFill>
                  <a:prstClr val="black"/>
                </a:solidFill>
                <a:latin typeface="Calibri"/>
              </a:rPr>
              <a:pPr/>
              <a:t>2</a:t>
            </a:fld>
            <a:endParaRPr lang="en-US">
              <a:solidFill>
                <a:prstClr val="black"/>
              </a:solidFill>
              <a:latin typeface="Calibri"/>
            </a:endParaRPr>
          </a:p>
        </p:txBody>
      </p:sp>
    </p:spTree>
    <p:extLst>
      <p:ext uri="{BB962C8B-B14F-4D97-AF65-F5344CB8AC3E}">
        <p14:creationId xmlns:p14="http://schemas.microsoft.com/office/powerpoint/2010/main" val="41456868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Outside">
    <p:spTree>
      <p:nvGrpSpPr>
        <p:cNvPr id="1" name=""/>
        <p:cNvGrpSpPr/>
        <p:nvPr/>
      </p:nvGrpSpPr>
      <p:grpSpPr>
        <a:xfrm>
          <a:off x="0" y="0"/>
          <a:ext cx="0" cy="0"/>
          <a:chOff x="0" y="0"/>
          <a:chExt cx="0" cy="0"/>
        </a:xfrm>
      </p:grpSpPr>
      <p:sp>
        <p:nvSpPr>
          <p:cNvPr id="41" name="Instructional Text"/>
          <p:cNvSpPr/>
          <p:nvPr/>
        </p:nvSpPr>
        <p:spPr>
          <a:xfrm>
            <a:off x="10134600" y="4549"/>
            <a:ext cx="1905000" cy="7767851"/>
          </a:xfrm>
          <a:prstGeom prst="roundRect">
            <a:avLst>
              <a:gd name="adj" fmla="val 6795"/>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defTabSz="914400">
              <a:spcBef>
                <a:spcPts val="1200"/>
              </a:spcBef>
              <a:buNone/>
            </a:pPr>
            <a:r>
              <a:rPr lang="fr-FR" sz="1100" b="1" i="1" baseline="0" noProof="0" dirty="0" smtClean="0">
                <a:latin typeface="Arial"/>
                <a:ea typeface="+mn-ea"/>
                <a:cs typeface="Arial"/>
              </a:rPr>
              <a:t>Remarque : </a:t>
            </a:r>
          </a:p>
          <a:p>
            <a:pPr algn="l" defTabSz="914400">
              <a:spcBef>
                <a:spcPts val="1200"/>
              </a:spcBef>
              <a:buNone/>
            </a:pPr>
            <a:r>
              <a:rPr lang="fr-FR" sz="1100" b="1" i="1" baseline="0" noProof="0" dirty="0" smtClean="0">
                <a:latin typeface="Arial"/>
                <a:ea typeface="+mn-ea"/>
                <a:cs typeface="Arial"/>
              </a:rPr>
              <a:t>cette brochure </a:t>
            </a:r>
            <a:r>
              <a:rPr lang="fr-FR" sz="1100" b="1" i="1" noProof="0" dirty="0" smtClean="0">
                <a:latin typeface="Arial"/>
                <a:ea typeface="+mn-ea"/>
                <a:cs typeface="Arial"/>
              </a:rPr>
              <a:t>est destinée à l’impression. </a:t>
            </a:r>
            <a:r>
              <a:rPr lang="fr-FR" sz="1100" b="1" i="1" baseline="0" noProof="0" dirty="0" smtClean="0">
                <a:latin typeface="Arial"/>
                <a:ea typeface="+mn-ea"/>
                <a:cs typeface="Arial"/>
              </a:rPr>
              <a:t>Il est conseillé d’imprimer une page de test sur du papier ordinaire pour régler le positionnement avant d’imprimer sur du papier</a:t>
            </a:r>
            <a:r>
              <a:rPr lang="fr-FR" sz="1100" b="1" i="1" noProof="0" dirty="0" smtClean="0">
                <a:latin typeface="Arial"/>
                <a:ea typeface="+mn-ea"/>
                <a:cs typeface="Arial"/>
              </a:rPr>
              <a:t> adapté.</a:t>
            </a:r>
          </a:p>
          <a:p>
            <a:pPr algn="l" defTabSz="914400">
              <a:spcBef>
                <a:spcPts val="1200"/>
              </a:spcBef>
              <a:buNone/>
            </a:pPr>
            <a:r>
              <a:rPr lang="fr-FR" sz="1100" b="1" i="1" baseline="0" noProof="0" dirty="0" smtClean="0">
                <a:latin typeface="Arial"/>
                <a:ea typeface="+mn-ea"/>
                <a:cs typeface="Arial"/>
              </a:rPr>
              <a:t>Il se peut que vous deviez décocher l’option Mettre à l’échelle de la feuille dans la boîte de dialogue Imprimer (dans le menu déroulant Diapositives en mode Page entière).</a:t>
            </a:r>
          </a:p>
          <a:p>
            <a:pPr algn="l" defTabSz="914400">
              <a:spcBef>
                <a:spcPts val="1200"/>
              </a:spcBef>
              <a:buNone/>
            </a:pPr>
            <a:r>
              <a:rPr lang="fr-FR" sz="1100" b="1" i="1" noProof="0" dirty="0" smtClean="0">
                <a:latin typeface="Arial"/>
                <a:ea typeface="+mn-ea"/>
                <a:cs typeface="Arial"/>
              </a:rPr>
              <a:t>Consultez les instructions de l’imprimante pour imprimer des pages recto-verso.</a:t>
            </a:r>
          </a:p>
          <a:p>
            <a:pPr algn="l" defTabSz="914400">
              <a:spcBef>
                <a:spcPts val="1200"/>
              </a:spcBef>
              <a:buNone/>
            </a:pPr>
            <a:r>
              <a:rPr lang="fr-FR" sz="1100" b="1" i="1" baseline="0" noProof="0" dirty="0" smtClean="0">
                <a:latin typeface="Arial"/>
                <a:ea typeface="+mn-ea"/>
                <a:cs typeface="Arial"/>
              </a:rPr>
              <a:t>Pour modifier les images sur cette diapositive, sélectionnez une image et supprimez-la. Cliquez ensuite sur l’icône Insérer une image</a:t>
            </a:r>
          </a:p>
          <a:p>
            <a:pPr algn="l" defTabSz="914400">
              <a:spcBef>
                <a:spcPts val="1200"/>
              </a:spcBef>
              <a:buNone/>
            </a:pPr>
            <a:r>
              <a:rPr lang="fr-FR" sz="1100" b="1" i="1" baseline="0" noProof="0" dirty="0" smtClean="0">
                <a:latin typeface="Arial"/>
                <a:ea typeface="+mn-ea"/>
                <a:cs typeface="Arial"/>
              </a:rPr>
              <a:t>dans l’espace réservé pour insérer votre propre image.</a:t>
            </a:r>
          </a:p>
          <a:p>
            <a:pPr algn="l" defTabSz="914400">
              <a:spcBef>
                <a:spcPts val="1200"/>
              </a:spcBef>
              <a:buNone/>
            </a:pPr>
            <a:r>
              <a:rPr lang="fr-FR" sz="1100" b="1" i="1" noProof="0" dirty="0" smtClean="0">
                <a:latin typeface="Arial"/>
                <a:ea typeface="+mn-ea"/>
                <a:cs typeface="Arial"/>
              </a:rPr>
              <a:t>Pour changer le logo par le vôtre, cliquez avec le bouton droit sur l’image « Remplacer par un LOGO », puis cliquez sur Modifier l’image.</a:t>
            </a:r>
            <a:endParaRPr lang="fr-FR" sz="1100" b="1" i="1" noProof="0" dirty="0">
              <a:latin typeface="Arial"/>
              <a:ea typeface="+mn-ea"/>
              <a:cs typeface="Arial"/>
            </a:endParaRPr>
          </a:p>
        </p:txBody>
      </p:sp>
      <p:pic>
        <p:nvPicPr>
          <p:cNvPr id="42"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382" t="11880" r="7418" b="10952"/>
          <a:stretch/>
        </p:blipFill>
        <p:spPr bwMode="auto">
          <a:xfrm>
            <a:off x="11125200" y="4209143"/>
            <a:ext cx="290285" cy="286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8"/>
          <p:cNvSpPr/>
          <p:nvPr/>
        </p:nvSpPr>
        <p:spPr>
          <a:xfrm>
            <a:off x="7165848" y="4343399"/>
            <a:ext cx="2432304" cy="2971801"/>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icture Placeholder 11"/>
          <p:cNvSpPr>
            <a:spLocks noGrp="1"/>
          </p:cNvSpPr>
          <p:nvPr>
            <p:ph type="pic" sz="quarter" idx="11"/>
          </p:nvPr>
        </p:nvSpPr>
        <p:spPr>
          <a:xfrm>
            <a:off x="457200" y="457200"/>
            <a:ext cx="2428875" cy="2286000"/>
          </a:xfrm>
          <a:solidFill>
            <a:schemeClr val="bg2"/>
          </a:solidFill>
        </p:spPr>
        <p:txBody>
          <a:bodyPr tIns="274320">
            <a:normAutofit/>
          </a:bodyPr>
          <a:lstStyle>
            <a:lvl1pPr marL="0" indent="0" algn="ctr">
              <a:buNone/>
              <a:defRPr sz="1400"/>
            </a:lvl1pPr>
          </a:lstStyle>
          <a:p>
            <a:r>
              <a:rPr lang="fr-FR" smtClean="0"/>
              <a:t>Cliquez sur l'icône pour ajouter une image</a:t>
            </a:r>
            <a:endParaRPr lang="en-US" dirty="0"/>
          </a:p>
        </p:txBody>
      </p:sp>
      <p:sp>
        <p:nvSpPr>
          <p:cNvPr id="28" name="Text Placeholder 25"/>
          <p:cNvSpPr>
            <a:spLocks noGrp="1"/>
          </p:cNvSpPr>
          <p:nvPr>
            <p:ph type="body" sz="quarter" idx="15" hasCustomPrompt="1"/>
          </p:nvPr>
        </p:nvSpPr>
        <p:spPr>
          <a:xfrm>
            <a:off x="457200" y="2891409"/>
            <a:ext cx="2428875" cy="274320"/>
          </a:xfrm>
        </p:spPr>
        <p:txBody>
          <a:bodyPr>
            <a:noAutofit/>
          </a:bodyPr>
          <a:lstStyle>
            <a:lvl1pPr marL="0" indent="0">
              <a:lnSpc>
                <a:spcPct val="100000"/>
              </a:lnSpc>
              <a:spcBef>
                <a:spcPts val="0"/>
              </a:spcBef>
              <a:buNone/>
              <a:defRPr sz="900" b="0" i="1" baseline="0">
                <a:latin typeface="+mn-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fr-FR" dirty="0" smtClean="0"/>
              <a:t>[Entrez une légende pour votre photo]</a:t>
            </a:r>
            <a:endParaRPr lang="en-US" dirty="0"/>
          </a:p>
        </p:txBody>
      </p:sp>
      <p:sp>
        <p:nvSpPr>
          <p:cNvPr id="27" name="Text Placeholder 25"/>
          <p:cNvSpPr>
            <a:spLocks noGrp="1"/>
          </p:cNvSpPr>
          <p:nvPr>
            <p:ph type="body" sz="quarter" idx="14" hasCustomPrompt="1"/>
          </p:nvPr>
        </p:nvSpPr>
        <p:spPr>
          <a:xfrm>
            <a:off x="457200" y="3241167"/>
            <a:ext cx="2428875" cy="457200"/>
          </a:xfrm>
        </p:spPr>
        <p:txBody>
          <a:bodyPr>
            <a:noAutofit/>
          </a:bodyPr>
          <a:lstStyle>
            <a:lvl1pPr marL="0" indent="0">
              <a:lnSpc>
                <a:spcPct val="100000"/>
              </a:lnSpc>
              <a:spcBef>
                <a:spcPts val="0"/>
              </a:spcBef>
              <a:buNone/>
              <a:defRPr sz="1200" b="1" baseline="0">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fr-FR" dirty="0" smtClean="0"/>
              <a:t>Comment bien commencer avec ce modèle ?</a:t>
            </a:r>
            <a:endParaRPr lang="en-US" dirty="0"/>
          </a:p>
        </p:txBody>
      </p:sp>
      <p:sp>
        <p:nvSpPr>
          <p:cNvPr id="26" name="Text Placeholder 25"/>
          <p:cNvSpPr>
            <a:spLocks noGrp="1"/>
          </p:cNvSpPr>
          <p:nvPr>
            <p:ph type="body" sz="quarter" idx="13" hasCustomPrompt="1"/>
          </p:nvPr>
        </p:nvSpPr>
        <p:spPr>
          <a:xfrm>
            <a:off x="457199" y="3677412"/>
            <a:ext cx="2428875" cy="408813"/>
          </a:xfrm>
        </p:spPr>
        <p:txBody>
          <a:bodyPr>
            <a:noAutofit/>
          </a:bodyPr>
          <a:lstStyle>
            <a:lvl1pPr marL="0" indent="0">
              <a:lnSpc>
                <a:spcPct val="120000"/>
              </a:lnSpc>
              <a:spcBef>
                <a:spcPts val="0"/>
              </a:spcBef>
              <a:buNone/>
              <a:defRPr sz="1000" baseline="0"/>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smtClean="0"/>
              <a:t>You can use this fresh, professional brochure just as is or easily customize it.</a:t>
            </a:r>
            <a:endParaRPr lang="en-US" dirty="0"/>
          </a:p>
        </p:txBody>
      </p:sp>
      <p:sp>
        <p:nvSpPr>
          <p:cNvPr id="23" name="Text Placeholder 22"/>
          <p:cNvSpPr>
            <a:spLocks noGrp="1"/>
          </p:cNvSpPr>
          <p:nvPr>
            <p:ph type="body" sz="quarter" idx="12" hasCustomPrompt="1"/>
          </p:nvPr>
        </p:nvSpPr>
        <p:spPr>
          <a:xfrm>
            <a:off x="457200" y="4152901"/>
            <a:ext cx="2428875" cy="3162299"/>
          </a:xfrm>
        </p:spPr>
        <p:txBody>
          <a:bodyPr>
            <a:noAutofit/>
          </a:bodyPr>
          <a:lstStyle>
            <a:lvl1pPr marL="182880" indent="-182880">
              <a:lnSpc>
                <a:spcPct val="120000"/>
              </a:lnSpc>
              <a:spcBef>
                <a:spcPts val="1000"/>
              </a:spcBef>
              <a:defRPr sz="800" baseline="0"/>
            </a:lvl1pPr>
            <a:lvl2pPr marL="228600" indent="-114300">
              <a:lnSpc>
                <a:spcPct val="100000"/>
              </a:lnSpc>
              <a:spcBef>
                <a:spcPts val="800"/>
              </a:spcBef>
              <a:defRPr sz="900"/>
            </a:lvl2pPr>
            <a:lvl3pPr marL="342900" indent="-114300">
              <a:lnSpc>
                <a:spcPct val="100000"/>
              </a:lnSpc>
              <a:spcBef>
                <a:spcPts val="600"/>
              </a:spcBef>
              <a:defRPr sz="800"/>
            </a:lvl3pPr>
            <a:lvl4pPr marL="457200" indent="-114300">
              <a:lnSpc>
                <a:spcPct val="100000"/>
              </a:lnSpc>
              <a:spcBef>
                <a:spcPts val="600"/>
              </a:spcBef>
              <a:defRPr sz="700"/>
            </a:lvl4pPr>
            <a:lvl5pPr marL="571500" indent="-114300">
              <a:lnSpc>
                <a:spcPct val="100000"/>
              </a:lnSpc>
              <a:spcBef>
                <a:spcPts val="600"/>
              </a:spcBef>
              <a:defRPr sz="700"/>
            </a:lvl5pPr>
          </a:lstStyle>
          <a:p>
            <a:pPr lvl="0"/>
            <a:r>
              <a:rPr lang="fr-FR" dirty="0" smtClean="0"/>
              <a:t>Nous avons inclus quelques conseils dans le modèle pour vous aider à bien commencer.</a:t>
            </a:r>
          </a:p>
          <a:p>
            <a:pPr lvl="0"/>
            <a:r>
              <a:rPr lang="fr-FR" dirty="0" smtClean="0"/>
              <a:t>Pour remplacer un texte de conseil (tel que celui-ci) par votre propre texte, il suffit de cliquer dessus et de commencer à taper.</a:t>
            </a:r>
          </a:p>
          <a:p>
            <a:pPr lvl="0"/>
            <a:r>
              <a:rPr lang="fr-FR" dirty="0" smtClean="0"/>
              <a:t>Pour remplacer des photos dans la brochure, sélectionnez une image et supprimez-la. Cliquez ensuite sur l’icône Insérer une image dans l’espace réservé pour insérer votre propre photo.</a:t>
            </a:r>
          </a:p>
          <a:p>
            <a:pPr lvl="0"/>
            <a:r>
              <a:rPr lang="fr-FR" dirty="0" smtClean="0"/>
              <a:t>Pour changer le logo par le vôtre, cliquez avec le bouton droit sur l’image « Remplacer par un LOGO », puis cliquez sur Modifier l’image.</a:t>
            </a:r>
            <a:endParaRPr lang="en-US" dirty="0"/>
          </a:p>
        </p:txBody>
      </p:sp>
      <p:sp>
        <p:nvSpPr>
          <p:cNvPr id="29" name="Text Placeholder 25"/>
          <p:cNvSpPr>
            <a:spLocks noGrp="1"/>
          </p:cNvSpPr>
          <p:nvPr>
            <p:ph type="body" sz="quarter" idx="16" hasCustomPrompt="1"/>
          </p:nvPr>
        </p:nvSpPr>
        <p:spPr>
          <a:xfrm>
            <a:off x="3813820" y="609600"/>
            <a:ext cx="2428875" cy="457200"/>
          </a:xfrm>
        </p:spPr>
        <p:txBody>
          <a:bodyPr>
            <a:noAutofit/>
          </a:bodyPr>
          <a:lstStyle>
            <a:lvl1pPr marL="0" indent="0">
              <a:lnSpc>
                <a:spcPct val="90000"/>
              </a:lnSpc>
              <a:spcBef>
                <a:spcPts val="0"/>
              </a:spcBef>
              <a:buNone/>
              <a:defRPr sz="2000" b="1" baseline="0">
                <a:solidFill>
                  <a:schemeClr val="accent2">
                    <a:lumMod val="75000"/>
                  </a:schemeClr>
                </a:solidFill>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fr-FR" noProof="1" smtClean="0"/>
              <a:t>Qui sommes-nous</a:t>
            </a:r>
          </a:p>
          <a:p>
            <a:pPr lvl="0"/>
            <a:r>
              <a:rPr lang="en-US" dirty="0" smtClean="0"/>
              <a:t>?</a:t>
            </a:r>
          </a:p>
        </p:txBody>
      </p:sp>
      <p:sp>
        <p:nvSpPr>
          <p:cNvPr id="30" name="Text Placeholder 25"/>
          <p:cNvSpPr>
            <a:spLocks noGrp="1"/>
          </p:cNvSpPr>
          <p:nvPr>
            <p:ph type="body" sz="quarter" idx="17" hasCustomPrompt="1"/>
          </p:nvPr>
        </p:nvSpPr>
        <p:spPr>
          <a:xfrm>
            <a:off x="3813820" y="1082040"/>
            <a:ext cx="2428875" cy="228600"/>
          </a:xfrm>
        </p:spPr>
        <p:txBody>
          <a:bodyPr>
            <a:noAutofit/>
          </a:bodyPr>
          <a:lstStyle>
            <a:lvl1pPr marL="0" indent="0">
              <a:lnSpc>
                <a:spcPct val="100000"/>
              </a:lnSpc>
              <a:spcBef>
                <a:spcPts val="0"/>
              </a:spcBef>
              <a:buNone/>
              <a:defRPr sz="1200" b="1" baseline="0">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fr-FR" noProof="1" smtClean="0"/>
              <a:t>À propos de nous</a:t>
            </a:r>
            <a:endParaRPr lang="fr-FR" noProof="1"/>
          </a:p>
        </p:txBody>
      </p:sp>
      <p:sp>
        <p:nvSpPr>
          <p:cNvPr id="45" name="Text Placeholder 25"/>
          <p:cNvSpPr>
            <a:spLocks noGrp="1"/>
          </p:cNvSpPr>
          <p:nvPr>
            <p:ph type="body" sz="quarter" idx="24" hasCustomPrompt="1"/>
          </p:nvPr>
        </p:nvSpPr>
        <p:spPr>
          <a:xfrm>
            <a:off x="3813820" y="1342644"/>
            <a:ext cx="2428875" cy="880809"/>
          </a:xfrm>
        </p:spPr>
        <p:txBody>
          <a:bodyPr>
            <a:noAutofit/>
          </a:bodyPr>
          <a:lstStyle>
            <a:lvl1pPr marL="0" indent="0">
              <a:lnSpc>
                <a:spcPct val="120000"/>
              </a:lnSpc>
              <a:spcBef>
                <a:spcPts val="0"/>
              </a:spcBef>
              <a:buNone/>
              <a:defRPr sz="1000" baseline="0"/>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a:lnSpc>
                <a:spcPct val="120000"/>
              </a:lnSpc>
            </a:pPr>
            <a:r>
              <a:rPr lang="fr-FR" sz="1000" b="0" cap="none" baseline="0" noProof="1" smtClean="0">
                <a:solidFill>
                  <a:schemeClr val="tx1"/>
                </a:solidFill>
                <a:latin typeface="+mn-lt"/>
              </a:rPr>
              <a:t>Cet emplacement vous permet de vous mettre en avant. Si vous deviez décrire vos produits et services en quelques secondes, que diriez-vous ?</a:t>
            </a:r>
          </a:p>
        </p:txBody>
      </p:sp>
      <p:sp>
        <p:nvSpPr>
          <p:cNvPr id="32" name="Text Placeholder 25"/>
          <p:cNvSpPr>
            <a:spLocks noGrp="1"/>
          </p:cNvSpPr>
          <p:nvPr>
            <p:ph type="body" sz="quarter" idx="19" hasCustomPrompt="1"/>
          </p:nvPr>
        </p:nvSpPr>
        <p:spPr>
          <a:xfrm>
            <a:off x="3813820" y="2287906"/>
            <a:ext cx="2428875" cy="228600"/>
          </a:xfrm>
        </p:spPr>
        <p:txBody>
          <a:bodyPr>
            <a:noAutofit/>
          </a:bodyPr>
          <a:lstStyle>
            <a:lvl1pPr marL="0" indent="0">
              <a:lnSpc>
                <a:spcPct val="100000"/>
              </a:lnSpc>
              <a:spcBef>
                <a:spcPts val="0"/>
              </a:spcBef>
              <a:buNone/>
              <a:defRPr sz="1200" b="1" baseline="0">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fr-FR" noProof="1" smtClean="0"/>
              <a:t>Nous contacter</a:t>
            </a:r>
            <a:endParaRPr lang="fr-FR" noProof="1"/>
          </a:p>
        </p:txBody>
      </p:sp>
      <p:sp>
        <p:nvSpPr>
          <p:cNvPr id="33" name="Text Placeholder 25"/>
          <p:cNvSpPr>
            <a:spLocks noGrp="1"/>
          </p:cNvSpPr>
          <p:nvPr>
            <p:ph type="body" sz="quarter" idx="20" hasCustomPrompt="1"/>
          </p:nvPr>
        </p:nvSpPr>
        <p:spPr>
          <a:xfrm>
            <a:off x="3813820" y="2538985"/>
            <a:ext cx="2428875" cy="670940"/>
          </a:xfrm>
        </p:spPr>
        <p:txBody>
          <a:bodyPr>
            <a:noAutofit/>
          </a:bodyPr>
          <a:lstStyle>
            <a:lvl1pPr marL="0" indent="0">
              <a:lnSpc>
                <a:spcPct val="100000"/>
              </a:lnSpc>
              <a:spcBef>
                <a:spcPts val="0"/>
              </a:spcBef>
              <a:buNone/>
              <a:defRPr sz="1000" baseline="0"/>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a:lnSpc>
                <a:spcPct val="120000"/>
              </a:lnSpc>
            </a:pPr>
            <a:r>
              <a:rPr lang="fr-FR" sz="1000" b="0" cap="none" baseline="0" noProof="1" smtClean="0">
                <a:solidFill>
                  <a:schemeClr val="tx1"/>
                </a:solidFill>
                <a:latin typeface="+mn-lt"/>
              </a:rPr>
              <a:t>Téléphone : [Téléphone]</a:t>
            </a:r>
          </a:p>
          <a:p>
            <a:pPr>
              <a:lnSpc>
                <a:spcPct val="120000"/>
              </a:lnSpc>
            </a:pPr>
            <a:r>
              <a:rPr lang="fr-FR" sz="1000" b="0" cap="none" baseline="0" noProof="1" smtClean="0">
                <a:solidFill>
                  <a:schemeClr val="tx1"/>
                </a:solidFill>
                <a:latin typeface="+mn-lt"/>
              </a:rPr>
              <a:t>E-mail : [Adresse de messagerie]</a:t>
            </a:r>
          </a:p>
          <a:p>
            <a:pPr>
              <a:lnSpc>
                <a:spcPct val="120000"/>
              </a:lnSpc>
            </a:pPr>
            <a:r>
              <a:rPr lang="fr-FR" sz="1000" b="0" cap="none" baseline="0" noProof="1" smtClean="0">
                <a:solidFill>
                  <a:schemeClr val="tx1"/>
                </a:solidFill>
                <a:latin typeface="+mn-lt"/>
              </a:rPr>
              <a:t>Internet : [Adresse web]</a:t>
            </a:r>
          </a:p>
        </p:txBody>
      </p:sp>
      <p:sp>
        <p:nvSpPr>
          <p:cNvPr id="34" name="Text Placeholder 25"/>
          <p:cNvSpPr>
            <a:spLocks noGrp="1"/>
          </p:cNvSpPr>
          <p:nvPr>
            <p:ph type="body" sz="quarter" idx="21" hasCustomPrompt="1"/>
          </p:nvPr>
        </p:nvSpPr>
        <p:spPr>
          <a:xfrm>
            <a:off x="4746624" y="6851269"/>
            <a:ext cx="1508125" cy="152400"/>
          </a:xfrm>
        </p:spPr>
        <p:txBody>
          <a:bodyPr>
            <a:noAutofit/>
          </a:bodyPr>
          <a:lstStyle>
            <a:lvl1pPr marL="0" indent="0">
              <a:lnSpc>
                <a:spcPct val="90000"/>
              </a:lnSpc>
              <a:spcBef>
                <a:spcPts val="0"/>
              </a:spcBef>
              <a:buNone/>
              <a:defRPr sz="1000" b="1" cap="all" baseline="0">
                <a:solidFill>
                  <a:schemeClr val="accent2">
                    <a:lumMod val="75000"/>
                  </a:schemeClr>
                </a:solidFill>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fr-FR" noProof="1" smtClean="0"/>
              <a:t>[Nom de l’entreprise]</a:t>
            </a:r>
            <a:endParaRPr lang="fr-FR" noProof="1"/>
          </a:p>
        </p:txBody>
      </p:sp>
      <p:sp>
        <p:nvSpPr>
          <p:cNvPr id="37" name="Text Placeholder 36"/>
          <p:cNvSpPr>
            <a:spLocks noGrp="1"/>
          </p:cNvSpPr>
          <p:nvPr>
            <p:ph type="body" sz="quarter" idx="22" hasCustomPrompt="1"/>
          </p:nvPr>
        </p:nvSpPr>
        <p:spPr>
          <a:xfrm>
            <a:off x="4746624" y="7004304"/>
            <a:ext cx="1508125" cy="310896"/>
          </a:xfrm>
        </p:spPr>
        <p:txBody>
          <a:bodyPr>
            <a:noAutofit/>
          </a:bodyPr>
          <a:lstStyle>
            <a:lvl1pPr marL="0" indent="0">
              <a:lnSpc>
                <a:spcPct val="120000"/>
              </a:lnSpc>
              <a:spcBef>
                <a:spcPts val="0"/>
              </a:spcBef>
              <a:buNone/>
              <a:defRPr sz="800" baseline="0"/>
            </a:lvl1pPr>
            <a:lvl2pPr marL="0" indent="0">
              <a:defRPr sz="800"/>
            </a:lvl2pPr>
            <a:lvl3pPr marL="0" indent="0">
              <a:defRPr sz="800"/>
            </a:lvl3pPr>
            <a:lvl4pPr marL="0" indent="0">
              <a:defRPr sz="800"/>
            </a:lvl4pPr>
            <a:lvl5pPr marL="0" indent="0">
              <a:defRPr sz="800"/>
            </a:lvl5pPr>
          </a:lstStyle>
          <a:p>
            <a:pPr lvl="0"/>
            <a:r>
              <a:rPr lang="fr-FR" noProof="1" smtClean="0"/>
              <a:t>[Addresse]</a:t>
            </a:r>
            <a:br>
              <a:rPr lang="fr-FR" noProof="1" smtClean="0"/>
            </a:br>
            <a:r>
              <a:rPr lang="fr-FR" noProof="1" smtClean="0"/>
              <a:t>[Code postal Ville]</a:t>
            </a:r>
          </a:p>
        </p:txBody>
      </p:sp>
      <p:sp>
        <p:nvSpPr>
          <p:cNvPr id="12" name="Picture Placeholder 11"/>
          <p:cNvSpPr>
            <a:spLocks noGrp="1"/>
          </p:cNvSpPr>
          <p:nvPr>
            <p:ph type="pic" sz="quarter" idx="10"/>
          </p:nvPr>
        </p:nvSpPr>
        <p:spPr>
          <a:xfrm>
            <a:off x="7165975" y="457200"/>
            <a:ext cx="2428875" cy="3657600"/>
          </a:xfrm>
          <a:solidFill>
            <a:schemeClr val="bg2"/>
          </a:solidFill>
        </p:spPr>
        <p:txBody>
          <a:bodyPr tIns="274320">
            <a:normAutofit/>
          </a:bodyPr>
          <a:lstStyle>
            <a:lvl1pPr marL="0" indent="0" algn="ctr">
              <a:buNone/>
              <a:defRPr sz="1400"/>
            </a:lvl1pPr>
          </a:lstStyle>
          <a:p>
            <a:r>
              <a:rPr lang="fr-FR" smtClean="0"/>
              <a:t>Cliquez sur l'icône pour ajouter une image</a:t>
            </a:r>
            <a:endParaRPr lang="en-US"/>
          </a:p>
        </p:txBody>
      </p:sp>
      <p:sp>
        <p:nvSpPr>
          <p:cNvPr id="10" name="Title 9"/>
          <p:cNvSpPr>
            <a:spLocks noGrp="1"/>
          </p:cNvSpPr>
          <p:nvPr>
            <p:ph type="title" hasCustomPrompt="1"/>
          </p:nvPr>
        </p:nvSpPr>
        <p:spPr>
          <a:xfrm>
            <a:off x="7322344" y="4498848"/>
            <a:ext cx="2088832" cy="822960"/>
          </a:xfrm>
        </p:spPr>
        <p:txBody>
          <a:bodyPr>
            <a:normAutofit/>
          </a:bodyPr>
          <a:lstStyle>
            <a:lvl1pPr>
              <a:lnSpc>
                <a:spcPct val="85000"/>
              </a:lnSpc>
              <a:defRPr sz="2800" b="1" cap="all" baseline="0">
                <a:solidFill>
                  <a:schemeClr val="bg1"/>
                </a:solidFill>
              </a:defRPr>
            </a:lvl1pPr>
          </a:lstStyle>
          <a:p>
            <a:r>
              <a:rPr lang="fr-FR" noProof="1" smtClean="0"/>
              <a:t>Nom de la société</a:t>
            </a:r>
            <a:endParaRPr lang="fr-FR" noProof="1"/>
          </a:p>
        </p:txBody>
      </p:sp>
      <p:sp>
        <p:nvSpPr>
          <p:cNvPr id="40" name="Text Placeholder 25"/>
          <p:cNvSpPr>
            <a:spLocks noGrp="1"/>
          </p:cNvSpPr>
          <p:nvPr>
            <p:ph type="body" sz="quarter" idx="23" hasCustomPrompt="1"/>
          </p:nvPr>
        </p:nvSpPr>
        <p:spPr>
          <a:xfrm>
            <a:off x="7322344" y="6624978"/>
            <a:ext cx="2088833" cy="439651"/>
          </a:xfrm>
        </p:spPr>
        <p:txBody>
          <a:bodyPr>
            <a:noAutofit/>
          </a:bodyPr>
          <a:lstStyle>
            <a:lvl1pPr marL="0" indent="0">
              <a:lnSpc>
                <a:spcPct val="100000"/>
              </a:lnSpc>
              <a:spcBef>
                <a:spcPts val="0"/>
              </a:spcBef>
              <a:buNone/>
              <a:defRPr sz="1300" b="0" i="1" baseline="0">
                <a:solidFill>
                  <a:schemeClr val="bg1"/>
                </a:solidFill>
                <a:latin typeface="+mn-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fr-FR" dirty="0" smtClean="0"/>
              <a:t>[Sous-titre de la brochure ou slogan de l’entreprise]</a:t>
            </a:r>
            <a:endParaRPr lang="en-US" dirty="0"/>
          </a:p>
        </p:txBody>
      </p:sp>
    </p:spTree>
    <p:extLst>
      <p:ext uri="{BB962C8B-B14F-4D97-AF65-F5344CB8AC3E}">
        <p14:creationId xmlns:p14="http://schemas.microsoft.com/office/powerpoint/2010/main" val="478386529"/>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4224">
          <p15:clr>
            <a:srgbClr val="547EBF"/>
          </p15:clr>
        </p15:guide>
        <p15:guide id="2" orient="horz" pos="2448">
          <p15:clr>
            <a:srgbClr val="FBAE40"/>
          </p15:clr>
        </p15:guide>
        <p15:guide id="3" pos="2112">
          <p15:clr>
            <a:srgbClr val="547EBF"/>
          </p15:clr>
        </p15:guide>
        <p15:guide id="4" orient="horz" pos="4608">
          <p15:clr>
            <a:srgbClr val="FBAE40"/>
          </p15:clr>
        </p15:guide>
        <p15:guide id="5" orient="horz" pos="288">
          <p15:clr>
            <a:srgbClr val="FBAE40"/>
          </p15:clr>
        </p15:guide>
        <p15:guide id="6" pos="4509">
          <p15:clr>
            <a:srgbClr val="FBAE40"/>
          </p15:clr>
        </p15:guide>
        <p15:guide id="7" pos="6044">
          <p15:clr>
            <a:srgbClr val="FBAE40"/>
          </p15:clr>
        </p15:guide>
        <p15:guide id="8" pos="3168">
          <p15:clr>
            <a:srgbClr val="FBAE40"/>
          </p15:clr>
        </p15:guide>
        <p15:guide id="9" pos="2400">
          <p15:clr>
            <a:srgbClr val="FBAE40"/>
          </p15:clr>
        </p15:guide>
        <p15:guide id="10" pos="1824">
          <p15:clr>
            <a:srgbClr val="FBAE40"/>
          </p15:clr>
        </p15:guide>
        <p15:guide id="11" pos="288">
          <p15:clr>
            <a:srgbClr val="FBAE40"/>
          </p15:clr>
        </p15:guide>
        <p15:guide id="12" pos="393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Inside">
    <p:spTree>
      <p:nvGrpSpPr>
        <p:cNvPr id="1" name=""/>
        <p:cNvGrpSpPr/>
        <p:nvPr/>
      </p:nvGrpSpPr>
      <p:grpSpPr>
        <a:xfrm>
          <a:off x="0" y="0"/>
          <a:ext cx="0" cy="0"/>
          <a:chOff x="0" y="0"/>
          <a:chExt cx="0" cy="0"/>
        </a:xfrm>
      </p:grpSpPr>
      <p:sp>
        <p:nvSpPr>
          <p:cNvPr id="38" name="Instructional Text"/>
          <p:cNvSpPr/>
          <p:nvPr/>
        </p:nvSpPr>
        <p:spPr>
          <a:xfrm>
            <a:off x="10287000" y="4549"/>
            <a:ext cx="1676400" cy="7767851"/>
          </a:xfrm>
          <a:prstGeom prst="roundRect">
            <a:avLst>
              <a:gd name="adj" fmla="val 6795"/>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defTabSz="914400">
              <a:spcBef>
                <a:spcPts val="1200"/>
              </a:spcBef>
              <a:buNone/>
            </a:pPr>
            <a:r>
              <a:rPr lang="fr-FR" sz="1000" b="1" i="1" baseline="0" noProof="1" smtClean="0">
                <a:latin typeface="Arial"/>
                <a:ea typeface="+mn-ea"/>
                <a:cs typeface="Arial"/>
              </a:rPr>
              <a:t>Remarque : </a:t>
            </a:r>
          </a:p>
          <a:p>
            <a:pPr marL="0" algn="l" defTabSz="914400" rtl="0" eaLnBrk="1" latinLnBrk="0" hangingPunct="1">
              <a:spcBef>
                <a:spcPts val="1200"/>
              </a:spcBef>
              <a:buNone/>
            </a:pPr>
            <a:r>
              <a:rPr lang="fr-FR" sz="1000" b="1" i="1" kern="1200" baseline="0" noProof="1" smtClean="0">
                <a:solidFill>
                  <a:schemeClr val="lt1"/>
                </a:solidFill>
                <a:latin typeface="Arial" pitchFamily="34" charset="0"/>
                <a:ea typeface="+mn-ea"/>
                <a:cs typeface="Arial" pitchFamily="34" charset="0"/>
              </a:rPr>
              <a:t>cette brochure est destinée à l’impression. Il est conseillé d’imprimer une page de test sur du papier ordinaire pour régler le positionnement avant d’imprimer sur du papier adapté.</a:t>
            </a:r>
          </a:p>
          <a:p>
            <a:pPr algn="l" defTabSz="914400">
              <a:spcBef>
                <a:spcPts val="1200"/>
              </a:spcBef>
              <a:buNone/>
            </a:pPr>
            <a:r>
              <a:rPr lang="fr-FR" sz="1000" b="1" i="1" baseline="0" noProof="1" smtClean="0">
                <a:latin typeface="Arial"/>
                <a:ea typeface="+mn-ea"/>
                <a:cs typeface="Arial"/>
              </a:rPr>
              <a:t>Il se peut que vous deviez décocher l’option Mettre à l’échelle de la feuille dans la boîte de dialogue Imprimer (dans le menu déroulant Diapositives en mode Page entière).</a:t>
            </a:r>
          </a:p>
          <a:p>
            <a:pPr algn="l" defTabSz="914400">
              <a:spcBef>
                <a:spcPts val="1200"/>
              </a:spcBef>
              <a:buNone/>
            </a:pPr>
            <a:r>
              <a:rPr lang="fr-FR" sz="1000" b="1" i="1" noProof="1" smtClean="0">
                <a:latin typeface="Arial"/>
                <a:ea typeface="+mn-ea"/>
                <a:cs typeface="Arial"/>
              </a:rPr>
              <a:t>Consultez les instructions de l’imprimante pour imprimer des pages recto-verso.</a:t>
            </a:r>
          </a:p>
          <a:p>
            <a:pPr algn="l" defTabSz="914400">
              <a:spcBef>
                <a:spcPts val="1200"/>
              </a:spcBef>
              <a:buNone/>
            </a:pPr>
            <a:r>
              <a:rPr lang="fr-FR" sz="1000" b="1" i="1" baseline="0" noProof="1" smtClean="0">
                <a:latin typeface="Arial"/>
                <a:ea typeface="+mn-ea"/>
                <a:cs typeface="Arial"/>
              </a:rPr>
              <a:t>Pour modifier les images sur cette diapositive, sélectionnez une image et supprimez-la. Cliquez ensuite sur l’icône Insérer une image</a:t>
            </a:r>
          </a:p>
          <a:p>
            <a:pPr algn="l" defTabSz="914400">
              <a:spcBef>
                <a:spcPts val="1200"/>
              </a:spcBef>
              <a:buNone/>
            </a:pPr>
            <a:r>
              <a:rPr lang="fr-FR" sz="1000" b="1" i="1" baseline="0" noProof="1" smtClean="0">
                <a:latin typeface="Arial"/>
                <a:ea typeface="+mn-ea"/>
                <a:cs typeface="Arial"/>
              </a:rPr>
              <a:t>dans l’espace réservé pour insérer votre propre image.</a:t>
            </a:r>
          </a:p>
          <a:p>
            <a:pPr algn="l" defTabSz="914400">
              <a:spcBef>
                <a:spcPts val="1200"/>
              </a:spcBef>
              <a:buNone/>
            </a:pPr>
            <a:r>
              <a:rPr lang="fr-FR" sz="1000" b="1" i="1" noProof="1" smtClean="0">
                <a:latin typeface="Arial"/>
                <a:ea typeface="+mn-ea"/>
                <a:cs typeface="Arial"/>
              </a:rPr>
              <a:t>Pour changer le logo par le vôtre, cliquez avec le bouton droit sur l’image « Remplacer par un LOGO », puis cliquez sur Modifier l’image.</a:t>
            </a:r>
            <a:endParaRPr lang="fr-FR" sz="1000" b="1" i="1" noProof="1">
              <a:latin typeface="Arial"/>
              <a:ea typeface="+mn-ea"/>
              <a:cs typeface="Arial"/>
            </a:endParaRPr>
          </a:p>
        </p:txBody>
      </p:sp>
      <p:pic>
        <p:nvPicPr>
          <p:cNvPr id="41"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382" t="11880" r="7418" b="10952"/>
          <a:stretch/>
        </p:blipFill>
        <p:spPr bwMode="auto">
          <a:xfrm>
            <a:off x="11201400" y="4361543"/>
            <a:ext cx="290285" cy="286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9" name="Straight Connector 18"/>
          <p:cNvCxnSpPr/>
          <p:nvPr/>
        </p:nvCxnSpPr>
        <p:spPr>
          <a:xfrm>
            <a:off x="3813048" y="1930512"/>
            <a:ext cx="2432304" cy="0"/>
          </a:xfrm>
          <a:prstGeom prst="line">
            <a:avLst/>
          </a:prstGeom>
          <a:ln w="127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3813048" y="3537155"/>
            <a:ext cx="2432304" cy="0"/>
          </a:xfrm>
          <a:prstGeom prst="line">
            <a:avLst/>
          </a:prstGeom>
          <a:ln w="127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27" name="Text Placeholder 25"/>
          <p:cNvSpPr>
            <a:spLocks noGrp="1"/>
          </p:cNvSpPr>
          <p:nvPr>
            <p:ph type="body" sz="quarter" idx="14" hasCustomPrompt="1"/>
          </p:nvPr>
        </p:nvSpPr>
        <p:spPr>
          <a:xfrm>
            <a:off x="457200" y="5151395"/>
            <a:ext cx="2428875" cy="248151"/>
          </a:xfrm>
        </p:spPr>
        <p:txBody>
          <a:bodyPr>
            <a:noAutofit/>
          </a:bodyPr>
          <a:lstStyle>
            <a:lvl1pPr marL="0" indent="0">
              <a:lnSpc>
                <a:spcPct val="100000"/>
              </a:lnSpc>
              <a:spcBef>
                <a:spcPts val="0"/>
              </a:spcBef>
              <a:buNone/>
              <a:defRPr sz="1200" b="1" baseline="0">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fr-FR" noProof="1" smtClean="0"/>
              <a:t>Voici quelques idées...</a:t>
            </a:r>
            <a:endParaRPr lang="fr-FR" noProof="1"/>
          </a:p>
        </p:txBody>
      </p:sp>
      <p:sp>
        <p:nvSpPr>
          <p:cNvPr id="29" name="Text Placeholder 25"/>
          <p:cNvSpPr>
            <a:spLocks noGrp="1"/>
          </p:cNvSpPr>
          <p:nvPr>
            <p:ph type="body" sz="quarter" idx="16" hasCustomPrompt="1"/>
          </p:nvPr>
        </p:nvSpPr>
        <p:spPr>
          <a:xfrm>
            <a:off x="457200" y="4386248"/>
            <a:ext cx="2428875" cy="765147"/>
          </a:xfrm>
        </p:spPr>
        <p:txBody>
          <a:bodyPr>
            <a:noAutofit/>
          </a:bodyPr>
          <a:lstStyle>
            <a:lvl1pPr marL="0" indent="0">
              <a:lnSpc>
                <a:spcPct val="90000"/>
              </a:lnSpc>
              <a:spcBef>
                <a:spcPts val="0"/>
              </a:spcBef>
              <a:buNone/>
              <a:defRPr sz="2000" b="1" baseline="0">
                <a:solidFill>
                  <a:schemeClr val="accent2">
                    <a:lumMod val="75000"/>
                  </a:schemeClr>
                </a:solidFill>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fr-FR" dirty="0" smtClean="0"/>
              <a:t>Que voulez-vous inclure dans une brochure ?</a:t>
            </a:r>
            <a:endParaRPr lang="en-US" dirty="0"/>
          </a:p>
        </p:txBody>
      </p:sp>
      <p:sp>
        <p:nvSpPr>
          <p:cNvPr id="13" name="Picture Placeholder 11"/>
          <p:cNvSpPr>
            <a:spLocks noGrp="1"/>
          </p:cNvSpPr>
          <p:nvPr>
            <p:ph type="pic" sz="quarter" idx="11"/>
          </p:nvPr>
        </p:nvSpPr>
        <p:spPr>
          <a:xfrm>
            <a:off x="457200" y="457200"/>
            <a:ext cx="2428875" cy="3657600"/>
          </a:xfrm>
          <a:solidFill>
            <a:schemeClr val="bg2"/>
          </a:solidFill>
        </p:spPr>
        <p:txBody>
          <a:bodyPr tIns="274320">
            <a:normAutofit/>
          </a:bodyPr>
          <a:lstStyle>
            <a:lvl1pPr marL="0" indent="0" algn="ctr">
              <a:buNone/>
              <a:defRPr sz="1400"/>
            </a:lvl1pPr>
          </a:lstStyle>
          <a:p>
            <a:r>
              <a:rPr lang="fr-FR" smtClean="0"/>
              <a:t>Cliquez sur l'icône pour ajouter une image</a:t>
            </a:r>
            <a:endParaRPr lang="en-US"/>
          </a:p>
        </p:txBody>
      </p:sp>
      <p:sp>
        <p:nvSpPr>
          <p:cNvPr id="26" name="Text Placeholder 25"/>
          <p:cNvSpPr>
            <a:spLocks noGrp="1"/>
          </p:cNvSpPr>
          <p:nvPr>
            <p:ph type="body" sz="quarter" idx="13" hasCustomPrompt="1"/>
          </p:nvPr>
        </p:nvSpPr>
        <p:spPr>
          <a:xfrm>
            <a:off x="457199" y="5399546"/>
            <a:ext cx="2428875" cy="1915653"/>
          </a:xfrm>
        </p:spPr>
        <p:txBody>
          <a:bodyPr>
            <a:noAutofit/>
          </a:bodyPr>
          <a:lstStyle>
            <a:lvl1pPr marL="0" indent="0">
              <a:lnSpc>
                <a:spcPct val="120000"/>
              </a:lnSpc>
              <a:spcBef>
                <a:spcPts val="1000"/>
              </a:spcBef>
              <a:buNone/>
              <a:defRPr sz="1000" baseline="0"/>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fr-FR" noProof="1" smtClean="0"/>
              <a:t>Cet emplacement est idéal pour un énoncé de mission. Vous pouvez utiliser le côté droit de la page pour résumer les particularités qui vous distinguent de la concurrence et inclure une « success story » au centre.</a:t>
            </a:r>
          </a:p>
          <a:p>
            <a:pPr lvl="0"/>
            <a:r>
              <a:rPr lang="fr-FR" dirty="0" smtClean="0"/>
              <a:t>(Vous pouvez également insérer des photos illustrant les activités de votre société. Veillez à les agrémenter pour leur donner davantage d’impact.)</a:t>
            </a:r>
            <a:endParaRPr lang="en-US" dirty="0"/>
          </a:p>
        </p:txBody>
      </p:sp>
      <p:sp>
        <p:nvSpPr>
          <p:cNvPr id="30" name="Text Placeholder 25"/>
          <p:cNvSpPr>
            <a:spLocks noGrp="1"/>
          </p:cNvSpPr>
          <p:nvPr>
            <p:ph type="body" sz="quarter" idx="17" hasCustomPrompt="1"/>
          </p:nvPr>
        </p:nvSpPr>
        <p:spPr>
          <a:xfrm>
            <a:off x="3813820" y="612647"/>
            <a:ext cx="2428875" cy="505604"/>
          </a:xfrm>
        </p:spPr>
        <p:txBody>
          <a:bodyPr>
            <a:noAutofit/>
          </a:bodyPr>
          <a:lstStyle>
            <a:lvl1pPr marL="0" indent="0">
              <a:lnSpc>
                <a:spcPct val="100000"/>
              </a:lnSpc>
              <a:spcBef>
                <a:spcPts val="0"/>
              </a:spcBef>
              <a:buNone/>
              <a:defRPr sz="1200" b="1" baseline="0">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fr-FR" dirty="0" smtClean="0"/>
              <a:t>Vous pensez qu’un superbe document comme celui-ci est difficile à mettre en forme ?</a:t>
            </a:r>
            <a:endParaRPr lang="en-US" dirty="0"/>
          </a:p>
        </p:txBody>
      </p:sp>
      <p:sp>
        <p:nvSpPr>
          <p:cNvPr id="31" name="Text Placeholder 25"/>
          <p:cNvSpPr>
            <a:spLocks noGrp="1"/>
          </p:cNvSpPr>
          <p:nvPr>
            <p:ph type="body" sz="quarter" idx="18" hasCustomPrompt="1"/>
          </p:nvPr>
        </p:nvSpPr>
        <p:spPr>
          <a:xfrm>
            <a:off x="3813820" y="1182548"/>
            <a:ext cx="2428875" cy="685800"/>
          </a:xfrm>
        </p:spPr>
        <p:txBody>
          <a:bodyPr>
            <a:noAutofit/>
          </a:bodyPr>
          <a:lstStyle>
            <a:lvl1pPr marL="0" indent="0">
              <a:lnSpc>
                <a:spcPct val="120000"/>
              </a:lnSpc>
              <a:spcBef>
                <a:spcPts val="1000"/>
              </a:spcBef>
              <a:buNone/>
              <a:defRPr sz="1000" baseline="0"/>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fr-FR" noProof="1" smtClean="0"/>
              <a:t>Vous vous trompez ! Les espaces réservés dans cette brochure sont mis en forme pour vous. Entrez votre propre texte d’un simple clic.</a:t>
            </a:r>
          </a:p>
          <a:p>
            <a:pPr lvl="0"/>
            <a:endParaRPr lang="fr-FR" dirty="0" smtClean="0"/>
          </a:p>
        </p:txBody>
      </p:sp>
      <p:sp>
        <p:nvSpPr>
          <p:cNvPr id="18" name="Text Placeholder 25"/>
          <p:cNvSpPr>
            <a:spLocks noGrp="1"/>
          </p:cNvSpPr>
          <p:nvPr>
            <p:ph type="body" sz="quarter" idx="23" hasCustomPrompt="1"/>
          </p:nvPr>
        </p:nvSpPr>
        <p:spPr>
          <a:xfrm>
            <a:off x="3813820" y="1994810"/>
            <a:ext cx="2428875" cy="1384504"/>
          </a:xfrm>
        </p:spPr>
        <p:txBody>
          <a:bodyPr anchor="ctr">
            <a:noAutofit/>
          </a:bodyPr>
          <a:lstStyle>
            <a:lvl1pPr marL="0" indent="0">
              <a:lnSpc>
                <a:spcPct val="130000"/>
              </a:lnSpc>
              <a:spcBef>
                <a:spcPts val="0"/>
              </a:spcBef>
              <a:buNone/>
              <a:defRPr sz="1500" i="1" baseline="0">
                <a:solidFill>
                  <a:schemeClr val="accent2">
                    <a:lumMod val="75000"/>
                  </a:schemeClr>
                </a:solidFill>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fr-FR" noProof="1" smtClean="0"/>
              <a:t>« Ne soyez pas timide ! Montrez-leur à quel point vous êtes hors du commun. Cet emplacement est idéal pour un témoignage élogieux. »</a:t>
            </a:r>
            <a:endParaRPr lang="fr-FR" noProof="1"/>
          </a:p>
        </p:txBody>
      </p:sp>
      <p:sp>
        <p:nvSpPr>
          <p:cNvPr id="32" name="Text Placeholder 25"/>
          <p:cNvSpPr>
            <a:spLocks noGrp="1"/>
          </p:cNvSpPr>
          <p:nvPr>
            <p:ph type="body" sz="quarter" idx="19" hasCustomPrompt="1"/>
          </p:nvPr>
        </p:nvSpPr>
        <p:spPr>
          <a:xfrm>
            <a:off x="3813820" y="3865106"/>
            <a:ext cx="2428875" cy="228600"/>
          </a:xfrm>
        </p:spPr>
        <p:txBody>
          <a:bodyPr>
            <a:noAutofit/>
          </a:bodyPr>
          <a:lstStyle>
            <a:lvl1pPr marL="0" marR="0" indent="0" algn="l" defTabSz="754380" rtl="0" eaLnBrk="1" fontAlgn="auto" latinLnBrk="0" hangingPunct="1">
              <a:lnSpc>
                <a:spcPct val="100000"/>
              </a:lnSpc>
              <a:spcBef>
                <a:spcPts val="0"/>
              </a:spcBef>
              <a:spcAft>
                <a:spcPts val="0"/>
              </a:spcAft>
              <a:buClrTx/>
              <a:buSzTx/>
              <a:buFont typeface="Arial" panose="020B0604020202020204" pitchFamily="34" charset="0"/>
              <a:buNone/>
              <a:tabLst/>
              <a:defRPr sz="1200" b="1" baseline="0">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marL="0" marR="0" lvl="0" indent="0" algn="l" defTabSz="754380" rtl="0" eaLnBrk="1" fontAlgn="auto" latinLnBrk="0" hangingPunct="1">
              <a:lnSpc>
                <a:spcPct val="100000"/>
              </a:lnSpc>
              <a:spcBef>
                <a:spcPts val="0"/>
              </a:spcBef>
              <a:spcAft>
                <a:spcPts val="0"/>
              </a:spcAft>
              <a:buClrTx/>
              <a:buSzTx/>
              <a:buFont typeface="Arial" panose="020B0604020202020204" pitchFamily="34" charset="0"/>
              <a:buNone/>
              <a:tabLst/>
              <a:defRPr/>
            </a:pPr>
            <a:r>
              <a:rPr lang="fr-FR" noProof="1" smtClean="0"/>
              <a:t>Obtenez les résultats souhaités</a:t>
            </a:r>
          </a:p>
        </p:txBody>
      </p:sp>
      <p:sp>
        <p:nvSpPr>
          <p:cNvPr id="21" name="Text Placeholder 25"/>
          <p:cNvSpPr>
            <a:spLocks noGrp="1"/>
          </p:cNvSpPr>
          <p:nvPr>
            <p:ph type="body" sz="quarter" idx="24" hasCustomPrompt="1"/>
          </p:nvPr>
        </p:nvSpPr>
        <p:spPr>
          <a:xfrm>
            <a:off x="3813820" y="4106980"/>
            <a:ext cx="2428875" cy="844959"/>
          </a:xfrm>
        </p:spPr>
        <p:txBody>
          <a:bodyPr>
            <a:noAutofit/>
          </a:bodyPr>
          <a:lstStyle>
            <a:lvl1pPr marL="0" indent="0">
              <a:lnSpc>
                <a:spcPct val="120000"/>
              </a:lnSpc>
              <a:spcBef>
                <a:spcPts val="1000"/>
              </a:spcBef>
              <a:buNone/>
              <a:defRPr sz="1000" baseline="0"/>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fr-FR" dirty="0" smtClean="0"/>
              <a:t>Pour personnaliser facilement l’aspect de cette brochure, sous l’onglet Création du ruban, explorez les galeries Thèmes, Couleurs et Polices.</a:t>
            </a:r>
          </a:p>
        </p:txBody>
      </p:sp>
      <p:sp>
        <p:nvSpPr>
          <p:cNvPr id="22" name="Text Placeholder 25"/>
          <p:cNvSpPr>
            <a:spLocks noGrp="1"/>
          </p:cNvSpPr>
          <p:nvPr>
            <p:ph type="body" sz="quarter" idx="25" hasCustomPrompt="1"/>
          </p:nvPr>
        </p:nvSpPr>
        <p:spPr>
          <a:xfrm>
            <a:off x="3813820" y="5056716"/>
            <a:ext cx="2428875" cy="412340"/>
          </a:xfrm>
        </p:spPr>
        <p:txBody>
          <a:bodyPr>
            <a:noAutofit/>
          </a:bodyPr>
          <a:lstStyle>
            <a:lvl1pPr marL="0" marR="0" indent="0" algn="l" defTabSz="754380" rtl="0" eaLnBrk="1" fontAlgn="auto" latinLnBrk="0" hangingPunct="1">
              <a:lnSpc>
                <a:spcPct val="100000"/>
              </a:lnSpc>
              <a:spcBef>
                <a:spcPts val="0"/>
              </a:spcBef>
              <a:spcAft>
                <a:spcPts val="0"/>
              </a:spcAft>
              <a:buClrTx/>
              <a:buSzTx/>
              <a:buFont typeface="Arial" panose="020B0604020202020204" pitchFamily="34" charset="0"/>
              <a:buNone/>
              <a:tabLst/>
              <a:defRPr sz="1200" b="1" baseline="0">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fr-FR" dirty="0" smtClean="0"/>
              <a:t>Vos couleurs et polices sont à l’image de la société ?</a:t>
            </a:r>
            <a:endParaRPr lang="en-US" dirty="0"/>
          </a:p>
        </p:txBody>
      </p:sp>
      <p:sp>
        <p:nvSpPr>
          <p:cNvPr id="24" name="Text Placeholder 25"/>
          <p:cNvSpPr>
            <a:spLocks noGrp="1"/>
          </p:cNvSpPr>
          <p:nvPr>
            <p:ph type="body" sz="quarter" idx="26" hasCustomPrompt="1"/>
          </p:nvPr>
        </p:nvSpPr>
        <p:spPr>
          <a:xfrm>
            <a:off x="3813820" y="5494568"/>
            <a:ext cx="2428875" cy="771552"/>
          </a:xfrm>
        </p:spPr>
        <p:txBody>
          <a:bodyPr>
            <a:noAutofit/>
          </a:bodyPr>
          <a:lstStyle>
            <a:lvl1pPr marL="0" indent="0">
              <a:lnSpc>
                <a:spcPct val="120000"/>
              </a:lnSpc>
              <a:spcBef>
                <a:spcPts val="1000"/>
              </a:spcBef>
              <a:buNone/>
              <a:defRPr sz="1000" baseline="0"/>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fr-FR" noProof="1" smtClean="0"/>
              <a:t>Aucun problème ! Les galeries Thèmes, Couleurs et Polices vous permettent d’ajouter votre propre style.</a:t>
            </a:r>
            <a:endParaRPr lang="fr-FR" noProof="1"/>
          </a:p>
        </p:txBody>
      </p:sp>
      <p:sp>
        <p:nvSpPr>
          <p:cNvPr id="12" name="Picture Placeholder 11"/>
          <p:cNvSpPr>
            <a:spLocks noGrp="1"/>
          </p:cNvSpPr>
          <p:nvPr>
            <p:ph type="pic" sz="quarter" idx="10"/>
          </p:nvPr>
        </p:nvSpPr>
        <p:spPr>
          <a:xfrm>
            <a:off x="7165975" y="457200"/>
            <a:ext cx="2428875" cy="1600200"/>
          </a:xfrm>
          <a:solidFill>
            <a:schemeClr val="bg2"/>
          </a:solidFill>
        </p:spPr>
        <p:txBody>
          <a:bodyPr tIns="274320">
            <a:normAutofit/>
          </a:bodyPr>
          <a:lstStyle>
            <a:lvl1pPr marL="0" indent="0" algn="ctr">
              <a:buNone/>
              <a:defRPr sz="1400"/>
            </a:lvl1pPr>
          </a:lstStyle>
          <a:p>
            <a:r>
              <a:rPr lang="fr-FR" smtClean="0"/>
              <a:t>Cliquez sur l'icône pour ajouter une image</a:t>
            </a:r>
            <a:endParaRPr lang="en-US"/>
          </a:p>
        </p:txBody>
      </p:sp>
      <p:sp>
        <p:nvSpPr>
          <p:cNvPr id="28" name="Text Placeholder 25"/>
          <p:cNvSpPr>
            <a:spLocks noGrp="1"/>
          </p:cNvSpPr>
          <p:nvPr>
            <p:ph type="body" sz="quarter" idx="15" hasCustomPrompt="1"/>
          </p:nvPr>
        </p:nvSpPr>
        <p:spPr>
          <a:xfrm>
            <a:off x="7165975" y="2221894"/>
            <a:ext cx="2428875" cy="274320"/>
          </a:xfrm>
        </p:spPr>
        <p:txBody>
          <a:bodyPr>
            <a:noAutofit/>
          </a:bodyPr>
          <a:lstStyle>
            <a:lvl1pPr marL="0" indent="0">
              <a:lnSpc>
                <a:spcPct val="100000"/>
              </a:lnSpc>
              <a:spcBef>
                <a:spcPts val="0"/>
              </a:spcBef>
              <a:buNone/>
              <a:defRPr sz="900" b="0" i="1" baseline="0">
                <a:latin typeface="+mn-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fr-FR" dirty="0" smtClean="0"/>
              <a:t>[Entrez une légende pour votre photo]</a:t>
            </a:r>
            <a:endParaRPr lang="en-US" dirty="0"/>
          </a:p>
        </p:txBody>
      </p:sp>
      <p:sp>
        <p:nvSpPr>
          <p:cNvPr id="25" name="Text Placeholder 25"/>
          <p:cNvSpPr>
            <a:spLocks noGrp="1"/>
          </p:cNvSpPr>
          <p:nvPr>
            <p:ph type="body" sz="quarter" idx="27" hasCustomPrompt="1"/>
          </p:nvPr>
        </p:nvSpPr>
        <p:spPr>
          <a:xfrm>
            <a:off x="7172325" y="2530613"/>
            <a:ext cx="2428875" cy="733033"/>
          </a:xfrm>
        </p:spPr>
        <p:txBody>
          <a:bodyPr>
            <a:noAutofit/>
          </a:bodyPr>
          <a:lstStyle>
            <a:lvl1pPr marL="0" indent="0">
              <a:lnSpc>
                <a:spcPct val="120000"/>
              </a:lnSpc>
              <a:spcBef>
                <a:spcPts val="0"/>
              </a:spcBef>
              <a:buNone/>
              <a:defRPr sz="1000" baseline="0"/>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fr-FR" noProof="1" smtClean="0"/>
              <a:t>N’oubliez pas d’inclure quelques informations sur vos offres et les particularités qui vous distinguent de vos concurrents.</a:t>
            </a:r>
            <a:endParaRPr lang="fr-FR" noProof="1"/>
          </a:p>
        </p:txBody>
      </p:sp>
      <p:sp>
        <p:nvSpPr>
          <p:cNvPr id="35" name="Text Placeholder 25"/>
          <p:cNvSpPr>
            <a:spLocks noGrp="1"/>
          </p:cNvSpPr>
          <p:nvPr>
            <p:ph type="body" sz="quarter" idx="28" hasCustomPrompt="1"/>
          </p:nvPr>
        </p:nvSpPr>
        <p:spPr>
          <a:xfrm>
            <a:off x="7172325" y="3326958"/>
            <a:ext cx="2428875" cy="210899"/>
          </a:xfrm>
        </p:spPr>
        <p:txBody>
          <a:bodyPr>
            <a:noAutofit/>
          </a:bodyPr>
          <a:lstStyle>
            <a:lvl1pPr marL="0" marR="0" indent="0" algn="l" defTabSz="754380" rtl="0" eaLnBrk="1" fontAlgn="auto" latinLnBrk="0" hangingPunct="1">
              <a:lnSpc>
                <a:spcPct val="100000"/>
              </a:lnSpc>
              <a:spcBef>
                <a:spcPts val="0"/>
              </a:spcBef>
              <a:spcAft>
                <a:spcPts val="0"/>
              </a:spcAft>
              <a:buClrTx/>
              <a:buSzTx/>
              <a:buFont typeface="Arial" panose="020B0604020202020204" pitchFamily="34" charset="0"/>
              <a:buNone/>
              <a:tabLst/>
              <a:defRPr sz="1200" b="1" baseline="0">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fr-FR" noProof="1" smtClean="0"/>
              <a:t>Nos produits et services</a:t>
            </a:r>
            <a:endParaRPr lang="fr-FR" noProof="1"/>
          </a:p>
        </p:txBody>
      </p:sp>
      <p:sp>
        <p:nvSpPr>
          <p:cNvPr id="36" name="Text Placeholder 25"/>
          <p:cNvSpPr>
            <a:spLocks noGrp="1"/>
          </p:cNvSpPr>
          <p:nvPr>
            <p:ph type="body" sz="quarter" idx="29" hasCustomPrompt="1"/>
          </p:nvPr>
        </p:nvSpPr>
        <p:spPr>
          <a:xfrm>
            <a:off x="7172325" y="3552470"/>
            <a:ext cx="2428875" cy="3762730"/>
          </a:xfrm>
        </p:spPr>
        <p:txBody>
          <a:bodyPr>
            <a:noAutofit/>
          </a:bodyPr>
          <a:lstStyle>
            <a:lvl1pPr marL="0" indent="0">
              <a:lnSpc>
                <a:spcPct val="120000"/>
              </a:lnSpc>
              <a:spcBef>
                <a:spcPts val="1000"/>
              </a:spcBef>
              <a:buNone/>
              <a:defRPr sz="1000" baseline="0"/>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fr-FR" noProof="1" smtClean="0"/>
              <a:t>Vous pouvez inclure une liste à puces des produits, services ou principaux avantages liés à la collaboration avec votre entreprise. Vous pouvez également résumer vos points forts en quelques paragraphes succincts.</a:t>
            </a:r>
            <a:endParaRPr lang="fr-FR" noProof="1"/>
          </a:p>
        </p:txBody>
      </p:sp>
    </p:spTree>
    <p:extLst>
      <p:ext uri="{BB962C8B-B14F-4D97-AF65-F5344CB8AC3E}">
        <p14:creationId xmlns:p14="http://schemas.microsoft.com/office/powerpoint/2010/main" val="119814904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4224">
          <p15:clr>
            <a:srgbClr val="547EBF"/>
          </p15:clr>
        </p15:guide>
        <p15:guide id="2" orient="horz" pos="2448">
          <p15:clr>
            <a:srgbClr val="FBAE40"/>
          </p15:clr>
        </p15:guide>
        <p15:guide id="3" pos="2112">
          <p15:clr>
            <a:srgbClr val="547EBF"/>
          </p15:clr>
        </p15:guide>
        <p15:guide id="4" orient="horz" pos="4608">
          <p15:clr>
            <a:srgbClr val="FBAE40"/>
          </p15:clr>
        </p15:guide>
        <p15:guide id="5" orient="horz" pos="288">
          <p15:clr>
            <a:srgbClr val="FBAE40"/>
          </p15:clr>
        </p15:guide>
        <p15:guide id="6" pos="4509">
          <p15:clr>
            <a:srgbClr val="FBAE40"/>
          </p15:clr>
        </p15:guide>
        <p15:guide id="7" pos="6044">
          <p15:clr>
            <a:srgbClr val="FBAE40"/>
          </p15:clr>
        </p15:guide>
        <p15:guide id="8" pos="3168">
          <p15:clr>
            <a:srgbClr val="FBAE40"/>
          </p15:clr>
        </p15:guide>
        <p15:guide id="9" pos="2400">
          <p15:clr>
            <a:srgbClr val="FBAE40"/>
          </p15:clr>
        </p15:guide>
        <p15:guide id="10" pos="1824">
          <p15:clr>
            <a:srgbClr val="FBAE40"/>
          </p15:clr>
        </p15:guide>
        <p15:guide id="11" pos="288">
          <p15:clr>
            <a:srgbClr val="FBAE40"/>
          </p15:clr>
        </p15:guide>
        <p15:guide id="12" pos="3936">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Outside">
    <p:spTree>
      <p:nvGrpSpPr>
        <p:cNvPr id="1" name=""/>
        <p:cNvGrpSpPr/>
        <p:nvPr/>
      </p:nvGrpSpPr>
      <p:grpSpPr>
        <a:xfrm>
          <a:off x="0" y="0"/>
          <a:ext cx="0" cy="0"/>
          <a:chOff x="0" y="0"/>
          <a:chExt cx="0" cy="0"/>
        </a:xfrm>
      </p:grpSpPr>
      <p:sp>
        <p:nvSpPr>
          <p:cNvPr id="41" name="Instructional Text"/>
          <p:cNvSpPr/>
          <p:nvPr/>
        </p:nvSpPr>
        <p:spPr>
          <a:xfrm>
            <a:off x="10134600" y="4549"/>
            <a:ext cx="1905000" cy="7767851"/>
          </a:xfrm>
          <a:prstGeom prst="roundRect">
            <a:avLst>
              <a:gd name="adj" fmla="val 6795"/>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spcBef>
                <a:spcPts val="1200"/>
              </a:spcBef>
            </a:pPr>
            <a:r>
              <a:rPr lang="fr-FR" sz="1100" b="1" i="1" dirty="0" smtClean="0">
                <a:solidFill>
                  <a:prstClr val="white"/>
                </a:solidFill>
                <a:latin typeface="Arial"/>
                <a:cs typeface="Arial"/>
              </a:rPr>
              <a:t>Remarque : </a:t>
            </a:r>
          </a:p>
          <a:p>
            <a:pPr>
              <a:spcBef>
                <a:spcPts val="1200"/>
              </a:spcBef>
            </a:pPr>
            <a:r>
              <a:rPr lang="fr-FR" sz="1100" b="1" i="1" dirty="0" smtClean="0">
                <a:solidFill>
                  <a:prstClr val="white"/>
                </a:solidFill>
                <a:latin typeface="Arial"/>
                <a:cs typeface="Arial"/>
              </a:rPr>
              <a:t>cette brochure est destinée à l’impression. Il est conseillé d’imprimer une page de test sur du papier ordinaire pour régler le positionnement avant d’imprimer sur du papier adapté.</a:t>
            </a:r>
          </a:p>
          <a:p>
            <a:pPr>
              <a:spcBef>
                <a:spcPts val="1200"/>
              </a:spcBef>
            </a:pPr>
            <a:r>
              <a:rPr lang="fr-FR" sz="1100" b="1" i="1" dirty="0" smtClean="0">
                <a:solidFill>
                  <a:prstClr val="white"/>
                </a:solidFill>
                <a:latin typeface="Arial"/>
                <a:cs typeface="Arial"/>
              </a:rPr>
              <a:t>Il se peut que vous deviez décocher l’option Mettre à l’échelle de la feuille dans la boîte de dialogue Imprimer (dans le menu déroulant Diapositives en mode Page entière).</a:t>
            </a:r>
          </a:p>
          <a:p>
            <a:pPr>
              <a:spcBef>
                <a:spcPts val="1200"/>
              </a:spcBef>
            </a:pPr>
            <a:r>
              <a:rPr lang="fr-FR" sz="1100" b="1" i="1" dirty="0" smtClean="0">
                <a:solidFill>
                  <a:prstClr val="white"/>
                </a:solidFill>
                <a:latin typeface="Arial"/>
                <a:cs typeface="Arial"/>
              </a:rPr>
              <a:t>Consultez les instructions de l’imprimante pour imprimer des pages recto-verso.</a:t>
            </a:r>
          </a:p>
          <a:p>
            <a:pPr>
              <a:spcBef>
                <a:spcPts val="1200"/>
              </a:spcBef>
            </a:pPr>
            <a:r>
              <a:rPr lang="fr-FR" sz="1100" b="1" i="1" dirty="0" smtClean="0">
                <a:solidFill>
                  <a:prstClr val="white"/>
                </a:solidFill>
                <a:latin typeface="Arial"/>
                <a:cs typeface="Arial"/>
              </a:rPr>
              <a:t>Pour modifier les images sur cette diapositive, sélectionnez une image et supprimez-la. Cliquez ensuite sur l’icône Insérer une image</a:t>
            </a:r>
          </a:p>
          <a:p>
            <a:pPr>
              <a:spcBef>
                <a:spcPts val="1200"/>
              </a:spcBef>
            </a:pPr>
            <a:r>
              <a:rPr lang="fr-FR" sz="1100" b="1" i="1" dirty="0" smtClean="0">
                <a:solidFill>
                  <a:prstClr val="white"/>
                </a:solidFill>
                <a:latin typeface="Arial"/>
                <a:cs typeface="Arial"/>
              </a:rPr>
              <a:t>dans l’espace réservé pour insérer votre propre image.</a:t>
            </a:r>
          </a:p>
          <a:p>
            <a:pPr>
              <a:spcBef>
                <a:spcPts val="1200"/>
              </a:spcBef>
            </a:pPr>
            <a:r>
              <a:rPr lang="fr-FR" sz="1100" b="1" i="1" dirty="0" smtClean="0">
                <a:solidFill>
                  <a:prstClr val="white"/>
                </a:solidFill>
                <a:latin typeface="Arial"/>
                <a:cs typeface="Arial"/>
              </a:rPr>
              <a:t>Pour changer le logo par le vôtre, cliquez avec le bouton droit sur l’image « Remplacer par un LOGO », puis cliquez sur Modifier l’image.</a:t>
            </a:r>
            <a:endParaRPr lang="fr-FR" sz="1100" b="1" i="1" dirty="0">
              <a:solidFill>
                <a:prstClr val="white"/>
              </a:solidFill>
              <a:latin typeface="Arial"/>
              <a:cs typeface="Arial"/>
            </a:endParaRPr>
          </a:p>
        </p:txBody>
      </p:sp>
      <p:pic>
        <p:nvPicPr>
          <p:cNvPr id="42"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382" t="11880" r="7418" b="10952"/>
          <a:stretch/>
        </p:blipFill>
        <p:spPr bwMode="auto">
          <a:xfrm>
            <a:off x="11125200" y="4209143"/>
            <a:ext cx="290285" cy="286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8"/>
          <p:cNvSpPr/>
          <p:nvPr/>
        </p:nvSpPr>
        <p:spPr>
          <a:xfrm>
            <a:off x="7165848" y="4343399"/>
            <a:ext cx="2432304" cy="2971801"/>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Picture Placeholder 11"/>
          <p:cNvSpPr>
            <a:spLocks noGrp="1"/>
          </p:cNvSpPr>
          <p:nvPr>
            <p:ph type="pic" sz="quarter" idx="11"/>
          </p:nvPr>
        </p:nvSpPr>
        <p:spPr>
          <a:xfrm>
            <a:off x="457200" y="457200"/>
            <a:ext cx="2428875" cy="2286000"/>
          </a:xfrm>
          <a:solidFill>
            <a:schemeClr val="bg2"/>
          </a:solidFill>
        </p:spPr>
        <p:txBody>
          <a:bodyPr tIns="274320">
            <a:normAutofit/>
          </a:bodyPr>
          <a:lstStyle>
            <a:lvl1pPr marL="0" indent="0" algn="ctr">
              <a:buNone/>
              <a:defRPr sz="1400"/>
            </a:lvl1pPr>
          </a:lstStyle>
          <a:p>
            <a:r>
              <a:rPr lang="fr-FR" smtClean="0"/>
              <a:t>Cliquez sur l'icône pour ajouter une image</a:t>
            </a:r>
            <a:endParaRPr lang="en-US" dirty="0"/>
          </a:p>
        </p:txBody>
      </p:sp>
      <p:sp>
        <p:nvSpPr>
          <p:cNvPr id="28" name="Text Placeholder 25"/>
          <p:cNvSpPr>
            <a:spLocks noGrp="1"/>
          </p:cNvSpPr>
          <p:nvPr>
            <p:ph type="body" sz="quarter" idx="15" hasCustomPrompt="1"/>
          </p:nvPr>
        </p:nvSpPr>
        <p:spPr>
          <a:xfrm>
            <a:off x="457200" y="2891409"/>
            <a:ext cx="2428875" cy="274320"/>
          </a:xfrm>
        </p:spPr>
        <p:txBody>
          <a:bodyPr>
            <a:noAutofit/>
          </a:bodyPr>
          <a:lstStyle>
            <a:lvl1pPr marL="0" indent="0">
              <a:lnSpc>
                <a:spcPct val="100000"/>
              </a:lnSpc>
              <a:spcBef>
                <a:spcPts val="0"/>
              </a:spcBef>
              <a:buNone/>
              <a:defRPr sz="900" b="0" i="1" baseline="0">
                <a:latin typeface="+mn-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fr-FR" dirty="0" smtClean="0"/>
              <a:t>[Entrez une légende pour votre photo]</a:t>
            </a:r>
            <a:endParaRPr lang="en-US" dirty="0"/>
          </a:p>
        </p:txBody>
      </p:sp>
      <p:sp>
        <p:nvSpPr>
          <p:cNvPr id="27" name="Text Placeholder 25"/>
          <p:cNvSpPr>
            <a:spLocks noGrp="1"/>
          </p:cNvSpPr>
          <p:nvPr>
            <p:ph type="body" sz="quarter" idx="14" hasCustomPrompt="1"/>
          </p:nvPr>
        </p:nvSpPr>
        <p:spPr>
          <a:xfrm>
            <a:off x="457200" y="3241167"/>
            <a:ext cx="2428875" cy="457200"/>
          </a:xfrm>
        </p:spPr>
        <p:txBody>
          <a:bodyPr>
            <a:noAutofit/>
          </a:bodyPr>
          <a:lstStyle>
            <a:lvl1pPr marL="0" indent="0">
              <a:lnSpc>
                <a:spcPct val="100000"/>
              </a:lnSpc>
              <a:spcBef>
                <a:spcPts val="0"/>
              </a:spcBef>
              <a:buNone/>
              <a:defRPr sz="1200" b="1" baseline="0">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fr-FR" dirty="0" smtClean="0"/>
              <a:t>Comment bien commencer avec ce modèle ?</a:t>
            </a:r>
            <a:endParaRPr lang="en-US" dirty="0"/>
          </a:p>
        </p:txBody>
      </p:sp>
      <p:sp>
        <p:nvSpPr>
          <p:cNvPr id="26" name="Text Placeholder 25"/>
          <p:cNvSpPr>
            <a:spLocks noGrp="1"/>
          </p:cNvSpPr>
          <p:nvPr>
            <p:ph type="body" sz="quarter" idx="13" hasCustomPrompt="1"/>
          </p:nvPr>
        </p:nvSpPr>
        <p:spPr>
          <a:xfrm>
            <a:off x="457199" y="3677412"/>
            <a:ext cx="2428875" cy="408813"/>
          </a:xfrm>
        </p:spPr>
        <p:txBody>
          <a:bodyPr>
            <a:noAutofit/>
          </a:bodyPr>
          <a:lstStyle>
            <a:lvl1pPr marL="0" indent="0">
              <a:lnSpc>
                <a:spcPct val="120000"/>
              </a:lnSpc>
              <a:spcBef>
                <a:spcPts val="0"/>
              </a:spcBef>
              <a:buNone/>
              <a:defRPr sz="1000" baseline="0"/>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smtClean="0"/>
              <a:t>You can use this fresh, professional brochure just as is or easily customize it.</a:t>
            </a:r>
            <a:endParaRPr lang="en-US" dirty="0"/>
          </a:p>
        </p:txBody>
      </p:sp>
      <p:sp>
        <p:nvSpPr>
          <p:cNvPr id="23" name="Text Placeholder 22"/>
          <p:cNvSpPr>
            <a:spLocks noGrp="1"/>
          </p:cNvSpPr>
          <p:nvPr>
            <p:ph type="body" sz="quarter" idx="12" hasCustomPrompt="1"/>
          </p:nvPr>
        </p:nvSpPr>
        <p:spPr>
          <a:xfrm>
            <a:off x="457200" y="4152901"/>
            <a:ext cx="2428875" cy="3162299"/>
          </a:xfrm>
        </p:spPr>
        <p:txBody>
          <a:bodyPr>
            <a:noAutofit/>
          </a:bodyPr>
          <a:lstStyle>
            <a:lvl1pPr marL="182880" indent="-182880">
              <a:lnSpc>
                <a:spcPct val="120000"/>
              </a:lnSpc>
              <a:spcBef>
                <a:spcPts val="1000"/>
              </a:spcBef>
              <a:defRPr sz="800" baseline="0"/>
            </a:lvl1pPr>
            <a:lvl2pPr marL="228600" indent="-114300">
              <a:lnSpc>
                <a:spcPct val="100000"/>
              </a:lnSpc>
              <a:spcBef>
                <a:spcPts val="800"/>
              </a:spcBef>
              <a:defRPr sz="900"/>
            </a:lvl2pPr>
            <a:lvl3pPr marL="342900" indent="-114300">
              <a:lnSpc>
                <a:spcPct val="100000"/>
              </a:lnSpc>
              <a:spcBef>
                <a:spcPts val="600"/>
              </a:spcBef>
              <a:defRPr sz="800"/>
            </a:lvl3pPr>
            <a:lvl4pPr marL="457200" indent="-114300">
              <a:lnSpc>
                <a:spcPct val="100000"/>
              </a:lnSpc>
              <a:spcBef>
                <a:spcPts val="600"/>
              </a:spcBef>
              <a:defRPr sz="700"/>
            </a:lvl4pPr>
            <a:lvl5pPr marL="571500" indent="-114300">
              <a:lnSpc>
                <a:spcPct val="100000"/>
              </a:lnSpc>
              <a:spcBef>
                <a:spcPts val="600"/>
              </a:spcBef>
              <a:defRPr sz="700"/>
            </a:lvl5pPr>
          </a:lstStyle>
          <a:p>
            <a:pPr lvl="0"/>
            <a:r>
              <a:rPr lang="fr-FR" dirty="0" smtClean="0"/>
              <a:t>Nous avons inclus quelques conseils dans le modèle pour vous aider à bien commencer.</a:t>
            </a:r>
          </a:p>
          <a:p>
            <a:pPr lvl="0"/>
            <a:r>
              <a:rPr lang="fr-FR" dirty="0" smtClean="0"/>
              <a:t>Pour remplacer un texte de conseil (tel que celui-ci) par votre propre texte, il suffit de cliquer dessus et de commencer à taper.</a:t>
            </a:r>
          </a:p>
          <a:p>
            <a:pPr lvl="0"/>
            <a:r>
              <a:rPr lang="fr-FR" dirty="0" smtClean="0"/>
              <a:t>Pour remplacer des photos dans la brochure, sélectionnez une image et supprimez-la. Cliquez ensuite sur l’icône Insérer une image dans l’espace réservé pour insérer votre propre photo.</a:t>
            </a:r>
          </a:p>
          <a:p>
            <a:pPr lvl="0"/>
            <a:r>
              <a:rPr lang="fr-FR" dirty="0" smtClean="0"/>
              <a:t>Pour changer le logo par le vôtre, cliquez avec le bouton droit sur l’image « Remplacer par un LOGO », puis cliquez sur Modifier l’image.</a:t>
            </a:r>
            <a:endParaRPr lang="en-US" dirty="0"/>
          </a:p>
        </p:txBody>
      </p:sp>
      <p:sp>
        <p:nvSpPr>
          <p:cNvPr id="29" name="Text Placeholder 25"/>
          <p:cNvSpPr>
            <a:spLocks noGrp="1"/>
          </p:cNvSpPr>
          <p:nvPr>
            <p:ph type="body" sz="quarter" idx="16" hasCustomPrompt="1"/>
          </p:nvPr>
        </p:nvSpPr>
        <p:spPr>
          <a:xfrm>
            <a:off x="3813820" y="609600"/>
            <a:ext cx="2428875" cy="457200"/>
          </a:xfrm>
        </p:spPr>
        <p:txBody>
          <a:bodyPr>
            <a:noAutofit/>
          </a:bodyPr>
          <a:lstStyle>
            <a:lvl1pPr marL="0" indent="0">
              <a:lnSpc>
                <a:spcPct val="90000"/>
              </a:lnSpc>
              <a:spcBef>
                <a:spcPts val="0"/>
              </a:spcBef>
              <a:buNone/>
              <a:defRPr sz="2000" b="1" baseline="0">
                <a:solidFill>
                  <a:schemeClr val="accent2">
                    <a:lumMod val="75000"/>
                  </a:schemeClr>
                </a:solidFill>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fr-FR" noProof="1" smtClean="0"/>
              <a:t>Qui sommes-nous</a:t>
            </a:r>
          </a:p>
          <a:p>
            <a:pPr lvl="0"/>
            <a:r>
              <a:rPr lang="en-US" dirty="0" smtClean="0"/>
              <a:t>?</a:t>
            </a:r>
          </a:p>
        </p:txBody>
      </p:sp>
      <p:sp>
        <p:nvSpPr>
          <p:cNvPr id="30" name="Text Placeholder 25"/>
          <p:cNvSpPr>
            <a:spLocks noGrp="1"/>
          </p:cNvSpPr>
          <p:nvPr>
            <p:ph type="body" sz="quarter" idx="17" hasCustomPrompt="1"/>
          </p:nvPr>
        </p:nvSpPr>
        <p:spPr>
          <a:xfrm>
            <a:off x="3813820" y="1082040"/>
            <a:ext cx="2428875" cy="228600"/>
          </a:xfrm>
        </p:spPr>
        <p:txBody>
          <a:bodyPr>
            <a:noAutofit/>
          </a:bodyPr>
          <a:lstStyle>
            <a:lvl1pPr marL="0" indent="0">
              <a:lnSpc>
                <a:spcPct val="100000"/>
              </a:lnSpc>
              <a:spcBef>
                <a:spcPts val="0"/>
              </a:spcBef>
              <a:buNone/>
              <a:defRPr sz="1200" b="1" baseline="0">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fr-FR" noProof="1" smtClean="0"/>
              <a:t>À propos de nous</a:t>
            </a:r>
            <a:endParaRPr lang="fr-FR" noProof="1"/>
          </a:p>
        </p:txBody>
      </p:sp>
      <p:sp>
        <p:nvSpPr>
          <p:cNvPr id="45" name="Text Placeholder 25"/>
          <p:cNvSpPr>
            <a:spLocks noGrp="1"/>
          </p:cNvSpPr>
          <p:nvPr>
            <p:ph type="body" sz="quarter" idx="24" hasCustomPrompt="1"/>
          </p:nvPr>
        </p:nvSpPr>
        <p:spPr>
          <a:xfrm>
            <a:off x="3813820" y="1342644"/>
            <a:ext cx="2428875" cy="880809"/>
          </a:xfrm>
        </p:spPr>
        <p:txBody>
          <a:bodyPr>
            <a:noAutofit/>
          </a:bodyPr>
          <a:lstStyle>
            <a:lvl1pPr marL="0" indent="0">
              <a:lnSpc>
                <a:spcPct val="120000"/>
              </a:lnSpc>
              <a:spcBef>
                <a:spcPts val="0"/>
              </a:spcBef>
              <a:buNone/>
              <a:defRPr sz="1000" baseline="0"/>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a:lnSpc>
                <a:spcPct val="120000"/>
              </a:lnSpc>
            </a:pPr>
            <a:r>
              <a:rPr lang="fr-FR" sz="1000" b="0" cap="none" baseline="0" noProof="1" smtClean="0">
                <a:solidFill>
                  <a:schemeClr val="tx1"/>
                </a:solidFill>
                <a:latin typeface="+mn-lt"/>
              </a:rPr>
              <a:t>Cet emplacement vous permet de vous mettre en avant. Si vous deviez décrire vos produits et services en quelques secondes, que diriez-vous ?</a:t>
            </a:r>
          </a:p>
        </p:txBody>
      </p:sp>
      <p:sp>
        <p:nvSpPr>
          <p:cNvPr id="32" name="Text Placeholder 25"/>
          <p:cNvSpPr>
            <a:spLocks noGrp="1"/>
          </p:cNvSpPr>
          <p:nvPr>
            <p:ph type="body" sz="quarter" idx="19" hasCustomPrompt="1"/>
          </p:nvPr>
        </p:nvSpPr>
        <p:spPr>
          <a:xfrm>
            <a:off x="3813820" y="2287906"/>
            <a:ext cx="2428875" cy="228600"/>
          </a:xfrm>
        </p:spPr>
        <p:txBody>
          <a:bodyPr>
            <a:noAutofit/>
          </a:bodyPr>
          <a:lstStyle>
            <a:lvl1pPr marL="0" indent="0">
              <a:lnSpc>
                <a:spcPct val="100000"/>
              </a:lnSpc>
              <a:spcBef>
                <a:spcPts val="0"/>
              </a:spcBef>
              <a:buNone/>
              <a:defRPr sz="1200" b="1" baseline="0">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fr-FR" noProof="1" smtClean="0"/>
              <a:t>Nous contacter</a:t>
            </a:r>
            <a:endParaRPr lang="fr-FR" noProof="1"/>
          </a:p>
        </p:txBody>
      </p:sp>
      <p:sp>
        <p:nvSpPr>
          <p:cNvPr id="33" name="Text Placeholder 25"/>
          <p:cNvSpPr>
            <a:spLocks noGrp="1"/>
          </p:cNvSpPr>
          <p:nvPr>
            <p:ph type="body" sz="quarter" idx="20" hasCustomPrompt="1"/>
          </p:nvPr>
        </p:nvSpPr>
        <p:spPr>
          <a:xfrm>
            <a:off x="3813820" y="2538985"/>
            <a:ext cx="2428875" cy="670940"/>
          </a:xfrm>
        </p:spPr>
        <p:txBody>
          <a:bodyPr>
            <a:noAutofit/>
          </a:bodyPr>
          <a:lstStyle>
            <a:lvl1pPr marL="0" indent="0">
              <a:lnSpc>
                <a:spcPct val="100000"/>
              </a:lnSpc>
              <a:spcBef>
                <a:spcPts val="0"/>
              </a:spcBef>
              <a:buNone/>
              <a:defRPr sz="1000" baseline="0"/>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a:lnSpc>
                <a:spcPct val="120000"/>
              </a:lnSpc>
            </a:pPr>
            <a:r>
              <a:rPr lang="fr-FR" sz="1000" b="0" cap="none" baseline="0" noProof="1" smtClean="0">
                <a:solidFill>
                  <a:schemeClr val="tx1"/>
                </a:solidFill>
                <a:latin typeface="+mn-lt"/>
              </a:rPr>
              <a:t>Téléphone : [Téléphone]</a:t>
            </a:r>
          </a:p>
          <a:p>
            <a:pPr>
              <a:lnSpc>
                <a:spcPct val="120000"/>
              </a:lnSpc>
            </a:pPr>
            <a:r>
              <a:rPr lang="fr-FR" sz="1000" b="0" cap="none" baseline="0" noProof="1" smtClean="0">
                <a:solidFill>
                  <a:schemeClr val="tx1"/>
                </a:solidFill>
                <a:latin typeface="+mn-lt"/>
              </a:rPr>
              <a:t>E-mail : [Adresse de messagerie]</a:t>
            </a:r>
          </a:p>
          <a:p>
            <a:pPr>
              <a:lnSpc>
                <a:spcPct val="120000"/>
              </a:lnSpc>
            </a:pPr>
            <a:r>
              <a:rPr lang="fr-FR" sz="1000" b="0" cap="none" baseline="0" noProof="1" smtClean="0">
                <a:solidFill>
                  <a:schemeClr val="tx1"/>
                </a:solidFill>
                <a:latin typeface="+mn-lt"/>
              </a:rPr>
              <a:t>Internet : [Adresse web]</a:t>
            </a:r>
          </a:p>
        </p:txBody>
      </p:sp>
      <p:sp>
        <p:nvSpPr>
          <p:cNvPr id="34" name="Text Placeholder 25"/>
          <p:cNvSpPr>
            <a:spLocks noGrp="1"/>
          </p:cNvSpPr>
          <p:nvPr>
            <p:ph type="body" sz="quarter" idx="21" hasCustomPrompt="1"/>
          </p:nvPr>
        </p:nvSpPr>
        <p:spPr>
          <a:xfrm>
            <a:off x="4746624" y="6851269"/>
            <a:ext cx="1508125" cy="152400"/>
          </a:xfrm>
        </p:spPr>
        <p:txBody>
          <a:bodyPr>
            <a:noAutofit/>
          </a:bodyPr>
          <a:lstStyle>
            <a:lvl1pPr marL="0" indent="0">
              <a:lnSpc>
                <a:spcPct val="90000"/>
              </a:lnSpc>
              <a:spcBef>
                <a:spcPts val="0"/>
              </a:spcBef>
              <a:buNone/>
              <a:defRPr sz="1000" b="1" cap="all" baseline="0">
                <a:solidFill>
                  <a:schemeClr val="accent2">
                    <a:lumMod val="75000"/>
                  </a:schemeClr>
                </a:solidFill>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fr-FR" noProof="1" smtClean="0"/>
              <a:t>[Nom de l’entreprise]</a:t>
            </a:r>
            <a:endParaRPr lang="fr-FR" noProof="1"/>
          </a:p>
        </p:txBody>
      </p:sp>
      <p:sp>
        <p:nvSpPr>
          <p:cNvPr id="37" name="Text Placeholder 36"/>
          <p:cNvSpPr>
            <a:spLocks noGrp="1"/>
          </p:cNvSpPr>
          <p:nvPr>
            <p:ph type="body" sz="quarter" idx="22" hasCustomPrompt="1"/>
          </p:nvPr>
        </p:nvSpPr>
        <p:spPr>
          <a:xfrm>
            <a:off x="4746624" y="7004304"/>
            <a:ext cx="1508125" cy="310896"/>
          </a:xfrm>
        </p:spPr>
        <p:txBody>
          <a:bodyPr>
            <a:noAutofit/>
          </a:bodyPr>
          <a:lstStyle>
            <a:lvl1pPr marL="0" indent="0">
              <a:lnSpc>
                <a:spcPct val="120000"/>
              </a:lnSpc>
              <a:spcBef>
                <a:spcPts val="0"/>
              </a:spcBef>
              <a:buNone/>
              <a:defRPr sz="800" baseline="0"/>
            </a:lvl1pPr>
            <a:lvl2pPr marL="0" indent="0">
              <a:defRPr sz="800"/>
            </a:lvl2pPr>
            <a:lvl3pPr marL="0" indent="0">
              <a:defRPr sz="800"/>
            </a:lvl3pPr>
            <a:lvl4pPr marL="0" indent="0">
              <a:defRPr sz="800"/>
            </a:lvl4pPr>
            <a:lvl5pPr marL="0" indent="0">
              <a:defRPr sz="800"/>
            </a:lvl5pPr>
          </a:lstStyle>
          <a:p>
            <a:pPr lvl="0"/>
            <a:r>
              <a:rPr lang="fr-FR" noProof="1" smtClean="0"/>
              <a:t>[Addresse]</a:t>
            </a:r>
            <a:br>
              <a:rPr lang="fr-FR" noProof="1" smtClean="0"/>
            </a:br>
            <a:r>
              <a:rPr lang="fr-FR" noProof="1" smtClean="0"/>
              <a:t>[Code postal Ville]</a:t>
            </a:r>
          </a:p>
        </p:txBody>
      </p:sp>
      <p:sp>
        <p:nvSpPr>
          <p:cNvPr id="12" name="Picture Placeholder 11"/>
          <p:cNvSpPr>
            <a:spLocks noGrp="1"/>
          </p:cNvSpPr>
          <p:nvPr>
            <p:ph type="pic" sz="quarter" idx="10"/>
          </p:nvPr>
        </p:nvSpPr>
        <p:spPr>
          <a:xfrm>
            <a:off x="7165975" y="457200"/>
            <a:ext cx="2428875" cy="3657600"/>
          </a:xfrm>
          <a:solidFill>
            <a:schemeClr val="bg2"/>
          </a:solidFill>
        </p:spPr>
        <p:txBody>
          <a:bodyPr tIns="274320">
            <a:normAutofit/>
          </a:bodyPr>
          <a:lstStyle>
            <a:lvl1pPr marL="0" indent="0" algn="ctr">
              <a:buNone/>
              <a:defRPr sz="1400"/>
            </a:lvl1pPr>
          </a:lstStyle>
          <a:p>
            <a:r>
              <a:rPr lang="fr-FR" smtClean="0"/>
              <a:t>Cliquez sur l'icône pour ajouter une image</a:t>
            </a:r>
            <a:endParaRPr lang="en-US"/>
          </a:p>
        </p:txBody>
      </p:sp>
      <p:sp>
        <p:nvSpPr>
          <p:cNvPr id="10" name="Title 9"/>
          <p:cNvSpPr>
            <a:spLocks noGrp="1"/>
          </p:cNvSpPr>
          <p:nvPr>
            <p:ph type="title" hasCustomPrompt="1"/>
          </p:nvPr>
        </p:nvSpPr>
        <p:spPr>
          <a:xfrm>
            <a:off x="7322344" y="4498848"/>
            <a:ext cx="2088832" cy="822960"/>
          </a:xfrm>
        </p:spPr>
        <p:txBody>
          <a:bodyPr>
            <a:normAutofit/>
          </a:bodyPr>
          <a:lstStyle>
            <a:lvl1pPr>
              <a:lnSpc>
                <a:spcPct val="85000"/>
              </a:lnSpc>
              <a:defRPr sz="2800" b="1" cap="all" baseline="0">
                <a:solidFill>
                  <a:schemeClr val="bg1"/>
                </a:solidFill>
              </a:defRPr>
            </a:lvl1pPr>
          </a:lstStyle>
          <a:p>
            <a:r>
              <a:rPr lang="fr-FR" noProof="1" smtClean="0"/>
              <a:t>Nom de la société</a:t>
            </a:r>
            <a:endParaRPr lang="fr-FR" noProof="1"/>
          </a:p>
        </p:txBody>
      </p:sp>
      <p:sp>
        <p:nvSpPr>
          <p:cNvPr id="40" name="Text Placeholder 25"/>
          <p:cNvSpPr>
            <a:spLocks noGrp="1"/>
          </p:cNvSpPr>
          <p:nvPr>
            <p:ph type="body" sz="quarter" idx="23" hasCustomPrompt="1"/>
          </p:nvPr>
        </p:nvSpPr>
        <p:spPr>
          <a:xfrm>
            <a:off x="7322344" y="6624978"/>
            <a:ext cx="2088833" cy="439651"/>
          </a:xfrm>
        </p:spPr>
        <p:txBody>
          <a:bodyPr>
            <a:noAutofit/>
          </a:bodyPr>
          <a:lstStyle>
            <a:lvl1pPr marL="0" indent="0">
              <a:lnSpc>
                <a:spcPct val="100000"/>
              </a:lnSpc>
              <a:spcBef>
                <a:spcPts val="0"/>
              </a:spcBef>
              <a:buNone/>
              <a:defRPr sz="1300" b="0" i="1" baseline="0">
                <a:solidFill>
                  <a:schemeClr val="bg1"/>
                </a:solidFill>
                <a:latin typeface="+mn-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fr-FR" dirty="0" smtClean="0"/>
              <a:t>[Sous-titre de la brochure ou slogan de l’entreprise]</a:t>
            </a:r>
            <a:endParaRPr lang="en-US" dirty="0"/>
          </a:p>
        </p:txBody>
      </p:sp>
    </p:spTree>
    <p:extLst>
      <p:ext uri="{BB962C8B-B14F-4D97-AF65-F5344CB8AC3E}">
        <p14:creationId xmlns:p14="http://schemas.microsoft.com/office/powerpoint/2010/main" val="2928232302"/>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4224">
          <p15:clr>
            <a:srgbClr val="547EBF"/>
          </p15:clr>
        </p15:guide>
        <p15:guide id="2" orient="horz" pos="2448">
          <p15:clr>
            <a:srgbClr val="FBAE40"/>
          </p15:clr>
        </p15:guide>
        <p15:guide id="3" pos="2112">
          <p15:clr>
            <a:srgbClr val="547EBF"/>
          </p15:clr>
        </p15:guide>
        <p15:guide id="4" orient="horz" pos="4608">
          <p15:clr>
            <a:srgbClr val="FBAE40"/>
          </p15:clr>
        </p15:guide>
        <p15:guide id="5" orient="horz" pos="288">
          <p15:clr>
            <a:srgbClr val="FBAE40"/>
          </p15:clr>
        </p15:guide>
        <p15:guide id="6" pos="4509">
          <p15:clr>
            <a:srgbClr val="FBAE40"/>
          </p15:clr>
        </p15:guide>
        <p15:guide id="7" pos="6044">
          <p15:clr>
            <a:srgbClr val="FBAE40"/>
          </p15:clr>
        </p15:guide>
        <p15:guide id="8" pos="3168">
          <p15:clr>
            <a:srgbClr val="FBAE40"/>
          </p15:clr>
        </p15:guide>
        <p15:guide id="9" pos="2400">
          <p15:clr>
            <a:srgbClr val="FBAE40"/>
          </p15:clr>
        </p15:guide>
        <p15:guide id="10" pos="1824">
          <p15:clr>
            <a:srgbClr val="FBAE40"/>
          </p15:clr>
        </p15:guide>
        <p15:guide id="11" pos="288">
          <p15:clr>
            <a:srgbClr val="FBAE40"/>
          </p15:clr>
        </p15:guide>
        <p15:guide id="12" pos="3936">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Inside">
    <p:spTree>
      <p:nvGrpSpPr>
        <p:cNvPr id="1" name=""/>
        <p:cNvGrpSpPr/>
        <p:nvPr/>
      </p:nvGrpSpPr>
      <p:grpSpPr>
        <a:xfrm>
          <a:off x="0" y="0"/>
          <a:ext cx="0" cy="0"/>
          <a:chOff x="0" y="0"/>
          <a:chExt cx="0" cy="0"/>
        </a:xfrm>
      </p:grpSpPr>
      <p:sp>
        <p:nvSpPr>
          <p:cNvPr id="38" name="Instructional Text"/>
          <p:cNvSpPr/>
          <p:nvPr/>
        </p:nvSpPr>
        <p:spPr>
          <a:xfrm>
            <a:off x="10287000" y="4549"/>
            <a:ext cx="1676400" cy="7767851"/>
          </a:xfrm>
          <a:prstGeom prst="roundRect">
            <a:avLst>
              <a:gd name="adj" fmla="val 6795"/>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spcBef>
                <a:spcPts val="1200"/>
              </a:spcBef>
            </a:pPr>
            <a:r>
              <a:rPr lang="fr-FR" sz="1000" b="1" i="1" noProof="1" smtClean="0">
                <a:solidFill>
                  <a:prstClr val="white"/>
                </a:solidFill>
                <a:latin typeface="Arial"/>
                <a:cs typeface="Arial"/>
              </a:rPr>
              <a:t>Remarque : </a:t>
            </a:r>
          </a:p>
          <a:p>
            <a:pPr>
              <a:spcBef>
                <a:spcPts val="1200"/>
              </a:spcBef>
            </a:pPr>
            <a:r>
              <a:rPr lang="fr-FR" sz="1000" b="1" i="1" noProof="1" smtClean="0">
                <a:solidFill>
                  <a:prstClr val="white"/>
                </a:solidFill>
                <a:latin typeface="Arial" pitchFamily="34" charset="0"/>
                <a:cs typeface="Arial" pitchFamily="34" charset="0"/>
              </a:rPr>
              <a:t>cette brochure est destinée à l’impression. Il est conseillé d’imprimer une page de test sur du papier ordinaire pour régler le positionnement avant d’imprimer sur du papier adapté.</a:t>
            </a:r>
          </a:p>
          <a:p>
            <a:pPr>
              <a:spcBef>
                <a:spcPts val="1200"/>
              </a:spcBef>
            </a:pPr>
            <a:r>
              <a:rPr lang="fr-FR" sz="1000" b="1" i="1" noProof="1" smtClean="0">
                <a:solidFill>
                  <a:prstClr val="white"/>
                </a:solidFill>
                <a:latin typeface="Arial"/>
                <a:cs typeface="Arial"/>
              </a:rPr>
              <a:t>Il se peut que vous deviez décocher l’option Mettre à l’échelle de la feuille dans la boîte de dialogue Imprimer (dans le menu déroulant Diapositives en mode Page entière).</a:t>
            </a:r>
          </a:p>
          <a:p>
            <a:pPr>
              <a:spcBef>
                <a:spcPts val="1200"/>
              </a:spcBef>
            </a:pPr>
            <a:r>
              <a:rPr lang="fr-FR" sz="1000" b="1" i="1" noProof="1" smtClean="0">
                <a:solidFill>
                  <a:prstClr val="white"/>
                </a:solidFill>
                <a:latin typeface="Arial"/>
                <a:cs typeface="Arial"/>
              </a:rPr>
              <a:t>Consultez les instructions de l’imprimante pour imprimer des pages recto-verso.</a:t>
            </a:r>
          </a:p>
          <a:p>
            <a:pPr>
              <a:spcBef>
                <a:spcPts val="1200"/>
              </a:spcBef>
            </a:pPr>
            <a:r>
              <a:rPr lang="fr-FR" sz="1000" b="1" i="1" noProof="1" smtClean="0">
                <a:solidFill>
                  <a:prstClr val="white"/>
                </a:solidFill>
                <a:latin typeface="Arial"/>
                <a:cs typeface="Arial"/>
              </a:rPr>
              <a:t>Pour modifier les images sur cette diapositive, sélectionnez une image et supprimez-la. Cliquez ensuite sur l’icône Insérer une image</a:t>
            </a:r>
          </a:p>
          <a:p>
            <a:pPr>
              <a:spcBef>
                <a:spcPts val="1200"/>
              </a:spcBef>
            </a:pPr>
            <a:r>
              <a:rPr lang="fr-FR" sz="1000" b="1" i="1" noProof="1" smtClean="0">
                <a:solidFill>
                  <a:prstClr val="white"/>
                </a:solidFill>
                <a:latin typeface="Arial"/>
                <a:cs typeface="Arial"/>
              </a:rPr>
              <a:t>dans l’espace réservé pour insérer votre propre image.</a:t>
            </a:r>
          </a:p>
          <a:p>
            <a:pPr>
              <a:spcBef>
                <a:spcPts val="1200"/>
              </a:spcBef>
            </a:pPr>
            <a:r>
              <a:rPr lang="fr-FR" sz="1000" b="1" i="1" noProof="1" smtClean="0">
                <a:solidFill>
                  <a:prstClr val="white"/>
                </a:solidFill>
                <a:latin typeface="Arial"/>
                <a:cs typeface="Arial"/>
              </a:rPr>
              <a:t>Pour changer le logo par le vôtre, cliquez avec le bouton droit sur l’image « Remplacer par un LOGO », puis cliquez sur Modifier l’image.</a:t>
            </a:r>
            <a:endParaRPr lang="fr-FR" sz="1000" b="1" i="1" noProof="1">
              <a:solidFill>
                <a:prstClr val="white"/>
              </a:solidFill>
              <a:latin typeface="Arial"/>
              <a:cs typeface="Arial"/>
            </a:endParaRPr>
          </a:p>
        </p:txBody>
      </p:sp>
      <p:pic>
        <p:nvPicPr>
          <p:cNvPr id="41"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382" t="11880" r="7418" b="10952"/>
          <a:stretch/>
        </p:blipFill>
        <p:spPr bwMode="auto">
          <a:xfrm>
            <a:off x="11201400" y="4361543"/>
            <a:ext cx="290285" cy="286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9" name="Straight Connector 18"/>
          <p:cNvCxnSpPr/>
          <p:nvPr/>
        </p:nvCxnSpPr>
        <p:spPr>
          <a:xfrm>
            <a:off x="3813048" y="1930512"/>
            <a:ext cx="2432304" cy="0"/>
          </a:xfrm>
          <a:prstGeom prst="line">
            <a:avLst/>
          </a:prstGeom>
          <a:ln w="127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3813048" y="3537155"/>
            <a:ext cx="2432304" cy="0"/>
          </a:xfrm>
          <a:prstGeom prst="line">
            <a:avLst/>
          </a:prstGeom>
          <a:ln w="127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27" name="Text Placeholder 25"/>
          <p:cNvSpPr>
            <a:spLocks noGrp="1"/>
          </p:cNvSpPr>
          <p:nvPr>
            <p:ph type="body" sz="quarter" idx="14" hasCustomPrompt="1"/>
          </p:nvPr>
        </p:nvSpPr>
        <p:spPr>
          <a:xfrm>
            <a:off x="457200" y="5151395"/>
            <a:ext cx="2428875" cy="248151"/>
          </a:xfrm>
        </p:spPr>
        <p:txBody>
          <a:bodyPr>
            <a:noAutofit/>
          </a:bodyPr>
          <a:lstStyle>
            <a:lvl1pPr marL="0" indent="0">
              <a:lnSpc>
                <a:spcPct val="100000"/>
              </a:lnSpc>
              <a:spcBef>
                <a:spcPts val="0"/>
              </a:spcBef>
              <a:buNone/>
              <a:defRPr sz="1200" b="1" baseline="0">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fr-FR" noProof="1" smtClean="0"/>
              <a:t>Voici quelques idées...</a:t>
            </a:r>
            <a:endParaRPr lang="fr-FR" noProof="1"/>
          </a:p>
        </p:txBody>
      </p:sp>
      <p:sp>
        <p:nvSpPr>
          <p:cNvPr id="29" name="Text Placeholder 25"/>
          <p:cNvSpPr>
            <a:spLocks noGrp="1"/>
          </p:cNvSpPr>
          <p:nvPr>
            <p:ph type="body" sz="quarter" idx="16" hasCustomPrompt="1"/>
          </p:nvPr>
        </p:nvSpPr>
        <p:spPr>
          <a:xfrm>
            <a:off x="457200" y="4386248"/>
            <a:ext cx="2428875" cy="765147"/>
          </a:xfrm>
        </p:spPr>
        <p:txBody>
          <a:bodyPr>
            <a:noAutofit/>
          </a:bodyPr>
          <a:lstStyle>
            <a:lvl1pPr marL="0" indent="0">
              <a:lnSpc>
                <a:spcPct val="90000"/>
              </a:lnSpc>
              <a:spcBef>
                <a:spcPts val="0"/>
              </a:spcBef>
              <a:buNone/>
              <a:defRPr sz="2000" b="1" baseline="0">
                <a:solidFill>
                  <a:schemeClr val="accent2">
                    <a:lumMod val="75000"/>
                  </a:schemeClr>
                </a:solidFill>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fr-FR" dirty="0" smtClean="0"/>
              <a:t>Que voulez-vous inclure dans une brochure ?</a:t>
            </a:r>
            <a:endParaRPr lang="en-US" dirty="0"/>
          </a:p>
        </p:txBody>
      </p:sp>
      <p:sp>
        <p:nvSpPr>
          <p:cNvPr id="13" name="Picture Placeholder 11"/>
          <p:cNvSpPr>
            <a:spLocks noGrp="1"/>
          </p:cNvSpPr>
          <p:nvPr>
            <p:ph type="pic" sz="quarter" idx="11"/>
          </p:nvPr>
        </p:nvSpPr>
        <p:spPr>
          <a:xfrm>
            <a:off x="457200" y="457200"/>
            <a:ext cx="2428875" cy="3657600"/>
          </a:xfrm>
          <a:solidFill>
            <a:schemeClr val="bg2"/>
          </a:solidFill>
        </p:spPr>
        <p:txBody>
          <a:bodyPr tIns="274320">
            <a:normAutofit/>
          </a:bodyPr>
          <a:lstStyle>
            <a:lvl1pPr marL="0" indent="0" algn="ctr">
              <a:buNone/>
              <a:defRPr sz="1400"/>
            </a:lvl1pPr>
          </a:lstStyle>
          <a:p>
            <a:r>
              <a:rPr lang="fr-FR" smtClean="0"/>
              <a:t>Cliquez sur l'icône pour ajouter une image</a:t>
            </a:r>
            <a:endParaRPr lang="en-US"/>
          </a:p>
        </p:txBody>
      </p:sp>
      <p:sp>
        <p:nvSpPr>
          <p:cNvPr id="26" name="Text Placeholder 25"/>
          <p:cNvSpPr>
            <a:spLocks noGrp="1"/>
          </p:cNvSpPr>
          <p:nvPr>
            <p:ph type="body" sz="quarter" idx="13" hasCustomPrompt="1"/>
          </p:nvPr>
        </p:nvSpPr>
        <p:spPr>
          <a:xfrm>
            <a:off x="457199" y="5399546"/>
            <a:ext cx="2428875" cy="1915653"/>
          </a:xfrm>
        </p:spPr>
        <p:txBody>
          <a:bodyPr>
            <a:noAutofit/>
          </a:bodyPr>
          <a:lstStyle>
            <a:lvl1pPr marL="0" indent="0">
              <a:lnSpc>
                <a:spcPct val="120000"/>
              </a:lnSpc>
              <a:spcBef>
                <a:spcPts val="1000"/>
              </a:spcBef>
              <a:buNone/>
              <a:defRPr sz="1000" baseline="0"/>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fr-FR" noProof="1" smtClean="0"/>
              <a:t>Cet emplacement est idéal pour un énoncé de mission. Vous pouvez utiliser le côté droit de la page pour résumer les particularités qui vous distinguent de la concurrence et inclure une « success story » au centre.</a:t>
            </a:r>
          </a:p>
          <a:p>
            <a:pPr lvl="0"/>
            <a:r>
              <a:rPr lang="fr-FR" dirty="0" smtClean="0"/>
              <a:t>(Vous pouvez également insérer des photos illustrant les activités de votre société. Veillez à les agrémenter pour leur donner davantage d’impact.)</a:t>
            </a:r>
            <a:endParaRPr lang="en-US" dirty="0"/>
          </a:p>
        </p:txBody>
      </p:sp>
      <p:sp>
        <p:nvSpPr>
          <p:cNvPr id="30" name="Text Placeholder 25"/>
          <p:cNvSpPr>
            <a:spLocks noGrp="1"/>
          </p:cNvSpPr>
          <p:nvPr>
            <p:ph type="body" sz="quarter" idx="17" hasCustomPrompt="1"/>
          </p:nvPr>
        </p:nvSpPr>
        <p:spPr>
          <a:xfrm>
            <a:off x="3813820" y="612647"/>
            <a:ext cx="2428875" cy="505604"/>
          </a:xfrm>
        </p:spPr>
        <p:txBody>
          <a:bodyPr>
            <a:noAutofit/>
          </a:bodyPr>
          <a:lstStyle>
            <a:lvl1pPr marL="0" indent="0">
              <a:lnSpc>
                <a:spcPct val="100000"/>
              </a:lnSpc>
              <a:spcBef>
                <a:spcPts val="0"/>
              </a:spcBef>
              <a:buNone/>
              <a:defRPr sz="1200" b="1" baseline="0">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fr-FR" dirty="0" smtClean="0"/>
              <a:t>Vous pensez qu’un superbe document comme celui-ci est difficile à mettre en forme ?</a:t>
            </a:r>
            <a:endParaRPr lang="en-US" dirty="0"/>
          </a:p>
        </p:txBody>
      </p:sp>
      <p:sp>
        <p:nvSpPr>
          <p:cNvPr id="31" name="Text Placeholder 25"/>
          <p:cNvSpPr>
            <a:spLocks noGrp="1"/>
          </p:cNvSpPr>
          <p:nvPr>
            <p:ph type="body" sz="quarter" idx="18" hasCustomPrompt="1"/>
          </p:nvPr>
        </p:nvSpPr>
        <p:spPr>
          <a:xfrm>
            <a:off x="3813820" y="1182548"/>
            <a:ext cx="2428875" cy="685800"/>
          </a:xfrm>
        </p:spPr>
        <p:txBody>
          <a:bodyPr>
            <a:noAutofit/>
          </a:bodyPr>
          <a:lstStyle>
            <a:lvl1pPr marL="0" indent="0">
              <a:lnSpc>
                <a:spcPct val="120000"/>
              </a:lnSpc>
              <a:spcBef>
                <a:spcPts val="1000"/>
              </a:spcBef>
              <a:buNone/>
              <a:defRPr sz="1000" baseline="0"/>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fr-FR" noProof="1" smtClean="0"/>
              <a:t>Vous vous trompez ! Les espaces réservés dans cette brochure sont mis en forme pour vous. Entrez votre propre texte d’un simple clic.</a:t>
            </a:r>
          </a:p>
          <a:p>
            <a:pPr lvl="0"/>
            <a:endParaRPr lang="fr-FR" dirty="0" smtClean="0"/>
          </a:p>
        </p:txBody>
      </p:sp>
      <p:sp>
        <p:nvSpPr>
          <p:cNvPr id="18" name="Text Placeholder 25"/>
          <p:cNvSpPr>
            <a:spLocks noGrp="1"/>
          </p:cNvSpPr>
          <p:nvPr>
            <p:ph type="body" sz="quarter" idx="23" hasCustomPrompt="1"/>
          </p:nvPr>
        </p:nvSpPr>
        <p:spPr>
          <a:xfrm>
            <a:off x="3813820" y="1994810"/>
            <a:ext cx="2428875" cy="1384504"/>
          </a:xfrm>
        </p:spPr>
        <p:txBody>
          <a:bodyPr anchor="ctr">
            <a:noAutofit/>
          </a:bodyPr>
          <a:lstStyle>
            <a:lvl1pPr marL="0" indent="0">
              <a:lnSpc>
                <a:spcPct val="130000"/>
              </a:lnSpc>
              <a:spcBef>
                <a:spcPts val="0"/>
              </a:spcBef>
              <a:buNone/>
              <a:defRPr sz="1500" i="1" baseline="0">
                <a:solidFill>
                  <a:schemeClr val="accent2">
                    <a:lumMod val="75000"/>
                  </a:schemeClr>
                </a:solidFill>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fr-FR" noProof="1" smtClean="0"/>
              <a:t>« Ne soyez pas timide ! Montrez-leur à quel point vous êtes hors du commun. Cet emplacement est idéal pour un témoignage élogieux. »</a:t>
            </a:r>
            <a:endParaRPr lang="fr-FR" noProof="1"/>
          </a:p>
        </p:txBody>
      </p:sp>
      <p:sp>
        <p:nvSpPr>
          <p:cNvPr id="32" name="Text Placeholder 25"/>
          <p:cNvSpPr>
            <a:spLocks noGrp="1"/>
          </p:cNvSpPr>
          <p:nvPr>
            <p:ph type="body" sz="quarter" idx="19" hasCustomPrompt="1"/>
          </p:nvPr>
        </p:nvSpPr>
        <p:spPr>
          <a:xfrm>
            <a:off x="3813820" y="3865106"/>
            <a:ext cx="2428875" cy="228600"/>
          </a:xfrm>
        </p:spPr>
        <p:txBody>
          <a:bodyPr>
            <a:noAutofit/>
          </a:bodyPr>
          <a:lstStyle>
            <a:lvl1pPr marL="0" marR="0" indent="0" algn="l" defTabSz="754380" rtl="0" eaLnBrk="1" fontAlgn="auto" latinLnBrk="0" hangingPunct="1">
              <a:lnSpc>
                <a:spcPct val="100000"/>
              </a:lnSpc>
              <a:spcBef>
                <a:spcPts val="0"/>
              </a:spcBef>
              <a:spcAft>
                <a:spcPts val="0"/>
              </a:spcAft>
              <a:buClrTx/>
              <a:buSzTx/>
              <a:buFont typeface="Arial" panose="020B0604020202020204" pitchFamily="34" charset="0"/>
              <a:buNone/>
              <a:tabLst/>
              <a:defRPr sz="1200" b="1" baseline="0">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marL="0" marR="0" lvl="0" indent="0" algn="l" defTabSz="754380" rtl="0" eaLnBrk="1" fontAlgn="auto" latinLnBrk="0" hangingPunct="1">
              <a:lnSpc>
                <a:spcPct val="100000"/>
              </a:lnSpc>
              <a:spcBef>
                <a:spcPts val="0"/>
              </a:spcBef>
              <a:spcAft>
                <a:spcPts val="0"/>
              </a:spcAft>
              <a:buClrTx/>
              <a:buSzTx/>
              <a:buFont typeface="Arial" panose="020B0604020202020204" pitchFamily="34" charset="0"/>
              <a:buNone/>
              <a:tabLst/>
              <a:defRPr/>
            </a:pPr>
            <a:r>
              <a:rPr lang="fr-FR" noProof="1" smtClean="0"/>
              <a:t>Obtenez les résultats souhaités</a:t>
            </a:r>
          </a:p>
        </p:txBody>
      </p:sp>
      <p:sp>
        <p:nvSpPr>
          <p:cNvPr id="21" name="Text Placeholder 25"/>
          <p:cNvSpPr>
            <a:spLocks noGrp="1"/>
          </p:cNvSpPr>
          <p:nvPr>
            <p:ph type="body" sz="quarter" idx="24" hasCustomPrompt="1"/>
          </p:nvPr>
        </p:nvSpPr>
        <p:spPr>
          <a:xfrm>
            <a:off x="3813820" y="4106980"/>
            <a:ext cx="2428875" cy="844959"/>
          </a:xfrm>
        </p:spPr>
        <p:txBody>
          <a:bodyPr>
            <a:noAutofit/>
          </a:bodyPr>
          <a:lstStyle>
            <a:lvl1pPr marL="0" indent="0">
              <a:lnSpc>
                <a:spcPct val="120000"/>
              </a:lnSpc>
              <a:spcBef>
                <a:spcPts val="1000"/>
              </a:spcBef>
              <a:buNone/>
              <a:defRPr sz="1000" baseline="0"/>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fr-FR" dirty="0" smtClean="0"/>
              <a:t>Pour personnaliser facilement l’aspect de cette brochure, sous l’onglet Création du ruban, explorez les galeries Thèmes, Couleurs et Polices.</a:t>
            </a:r>
          </a:p>
        </p:txBody>
      </p:sp>
      <p:sp>
        <p:nvSpPr>
          <p:cNvPr id="22" name="Text Placeholder 25"/>
          <p:cNvSpPr>
            <a:spLocks noGrp="1"/>
          </p:cNvSpPr>
          <p:nvPr>
            <p:ph type="body" sz="quarter" idx="25" hasCustomPrompt="1"/>
          </p:nvPr>
        </p:nvSpPr>
        <p:spPr>
          <a:xfrm>
            <a:off x="3813820" y="5056716"/>
            <a:ext cx="2428875" cy="412340"/>
          </a:xfrm>
        </p:spPr>
        <p:txBody>
          <a:bodyPr>
            <a:noAutofit/>
          </a:bodyPr>
          <a:lstStyle>
            <a:lvl1pPr marL="0" marR="0" indent="0" algn="l" defTabSz="754380" rtl="0" eaLnBrk="1" fontAlgn="auto" latinLnBrk="0" hangingPunct="1">
              <a:lnSpc>
                <a:spcPct val="100000"/>
              </a:lnSpc>
              <a:spcBef>
                <a:spcPts val="0"/>
              </a:spcBef>
              <a:spcAft>
                <a:spcPts val="0"/>
              </a:spcAft>
              <a:buClrTx/>
              <a:buSzTx/>
              <a:buFont typeface="Arial" panose="020B0604020202020204" pitchFamily="34" charset="0"/>
              <a:buNone/>
              <a:tabLst/>
              <a:defRPr sz="1200" b="1" baseline="0">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fr-FR" dirty="0" smtClean="0"/>
              <a:t>Vos couleurs et polices sont à l’image de la société ?</a:t>
            </a:r>
            <a:endParaRPr lang="en-US" dirty="0"/>
          </a:p>
        </p:txBody>
      </p:sp>
      <p:sp>
        <p:nvSpPr>
          <p:cNvPr id="24" name="Text Placeholder 25"/>
          <p:cNvSpPr>
            <a:spLocks noGrp="1"/>
          </p:cNvSpPr>
          <p:nvPr>
            <p:ph type="body" sz="quarter" idx="26" hasCustomPrompt="1"/>
          </p:nvPr>
        </p:nvSpPr>
        <p:spPr>
          <a:xfrm>
            <a:off x="3813820" y="5494568"/>
            <a:ext cx="2428875" cy="771552"/>
          </a:xfrm>
        </p:spPr>
        <p:txBody>
          <a:bodyPr>
            <a:noAutofit/>
          </a:bodyPr>
          <a:lstStyle>
            <a:lvl1pPr marL="0" indent="0">
              <a:lnSpc>
                <a:spcPct val="120000"/>
              </a:lnSpc>
              <a:spcBef>
                <a:spcPts val="1000"/>
              </a:spcBef>
              <a:buNone/>
              <a:defRPr sz="1000" baseline="0"/>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fr-FR" noProof="1" smtClean="0"/>
              <a:t>Aucun problème ! Les galeries Thèmes, Couleurs et Polices vous permettent d’ajouter votre propre style.</a:t>
            </a:r>
            <a:endParaRPr lang="fr-FR" noProof="1"/>
          </a:p>
        </p:txBody>
      </p:sp>
      <p:sp>
        <p:nvSpPr>
          <p:cNvPr id="12" name="Picture Placeholder 11"/>
          <p:cNvSpPr>
            <a:spLocks noGrp="1"/>
          </p:cNvSpPr>
          <p:nvPr>
            <p:ph type="pic" sz="quarter" idx="10"/>
          </p:nvPr>
        </p:nvSpPr>
        <p:spPr>
          <a:xfrm>
            <a:off x="7165975" y="457200"/>
            <a:ext cx="2428875" cy="1600200"/>
          </a:xfrm>
          <a:solidFill>
            <a:schemeClr val="bg2"/>
          </a:solidFill>
        </p:spPr>
        <p:txBody>
          <a:bodyPr tIns="274320">
            <a:normAutofit/>
          </a:bodyPr>
          <a:lstStyle>
            <a:lvl1pPr marL="0" indent="0" algn="ctr">
              <a:buNone/>
              <a:defRPr sz="1400"/>
            </a:lvl1pPr>
          </a:lstStyle>
          <a:p>
            <a:r>
              <a:rPr lang="fr-FR" smtClean="0"/>
              <a:t>Cliquez sur l'icône pour ajouter une image</a:t>
            </a:r>
            <a:endParaRPr lang="en-US"/>
          </a:p>
        </p:txBody>
      </p:sp>
      <p:sp>
        <p:nvSpPr>
          <p:cNvPr id="28" name="Text Placeholder 25"/>
          <p:cNvSpPr>
            <a:spLocks noGrp="1"/>
          </p:cNvSpPr>
          <p:nvPr>
            <p:ph type="body" sz="quarter" idx="15" hasCustomPrompt="1"/>
          </p:nvPr>
        </p:nvSpPr>
        <p:spPr>
          <a:xfrm>
            <a:off x="7165975" y="2221894"/>
            <a:ext cx="2428875" cy="274320"/>
          </a:xfrm>
        </p:spPr>
        <p:txBody>
          <a:bodyPr>
            <a:noAutofit/>
          </a:bodyPr>
          <a:lstStyle>
            <a:lvl1pPr marL="0" indent="0">
              <a:lnSpc>
                <a:spcPct val="100000"/>
              </a:lnSpc>
              <a:spcBef>
                <a:spcPts val="0"/>
              </a:spcBef>
              <a:buNone/>
              <a:defRPr sz="900" b="0" i="1" baseline="0">
                <a:latin typeface="+mn-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fr-FR" dirty="0" smtClean="0"/>
              <a:t>[Entrez une légende pour votre photo]</a:t>
            </a:r>
            <a:endParaRPr lang="en-US" dirty="0"/>
          </a:p>
        </p:txBody>
      </p:sp>
      <p:sp>
        <p:nvSpPr>
          <p:cNvPr id="25" name="Text Placeholder 25"/>
          <p:cNvSpPr>
            <a:spLocks noGrp="1"/>
          </p:cNvSpPr>
          <p:nvPr>
            <p:ph type="body" sz="quarter" idx="27" hasCustomPrompt="1"/>
          </p:nvPr>
        </p:nvSpPr>
        <p:spPr>
          <a:xfrm>
            <a:off x="7172325" y="2530613"/>
            <a:ext cx="2428875" cy="733033"/>
          </a:xfrm>
        </p:spPr>
        <p:txBody>
          <a:bodyPr>
            <a:noAutofit/>
          </a:bodyPr>
          <a:lstStyle>
            <a:lvl1pPr marL="0" indent="0">
              <a:lnSpc>
                <a:spcPct val="120000"/>
              </a:lnSpc>
              <a:spcBef>
                <a:spcPts val="0"/>
              </a:spcBef>
              <a:buNone/>
              <a:defRPr sz="1000" baseline="0"/>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fr-FR" noProof="1" smtClean="0"/>
              <a:t>N’oubliez pas d’inclure quelques informations sur vos offres et les particularités qui vous distinguent de vos concurrents.</a:t>
            </a:r>
            <a:endParaRPr lang="fr-FR" noProof="1"/>
          </a:p>
        </p:txBody>
      </p:sp>
      <p:sp>
        <p:nvSpPr>
          <p:cNvPr id="35" name="Text Placeholder 25"/>
          <p:cNvSpPr>
            <a:spLocks noGrp="1"/>
          </p:cNvSpPr>
          <p:nvPr>
            <p:ph type="body" sz="quarter" idx="28" hasCustomPrompt="1"/>
          </p:nvPr>
        </p:nvSpPr>
        <p:spPr>
          <a:xfrm>
            <a:off x="7172325" y="3326958"/>
            <a:ext cx="2428875" cy="210899"/>
          </a:xfrm>
        </p:spPr>
        <p:txBody>
          <a:bodyPr>
            <a:noAutofit/>
          </a:bodyPr>
          <a:lstStyle>
            <a:lvl1pPr marL="0" marR="0" indent="0" algn="l" defTabSz="754380" rtl="0" eaLnBrk="1" fontAlgn="auto" latinLnBrk="0" hangingPunct="1">
              <a:lnSpc>
                <a:spcPct val="100000"/>
              </a:lnSpc>
              <a:spcBef>
                <a:spcPts val="0"/>
              </a:spcBef>
              <a:spcAft>
                <a:spcPts val="0"/>
              </a:spcAft>
              <a:buClrTx/>
              <a:buSzTx/>
              <a:buFont typeface="Arial" panose="020B0604020202020204" pitchFamily="34" charset="0"/>
              <a:buNone/>
              <a:tabLst/>
              <a:defRPr sz="1200" b="1" baseline="0">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fr-FR" noProof="1" smtClean="0"/>
              <a:t>Nos produits et services</a:t>
            </a:r>
            <a:endParaRPr lang="fr-FR" noProof="1"/>
          </a:p>
        </p:txBody>
      </p:sp>
      <p:sp>
        <p:nvSpPr>
          <p:cNvPr id="36" name="Text Placeholder 25"/>
          <p:cNvSpPr>
            <a:spLocks noGrp="1"/>
          </p:cNvSpPr>
          <p:nvPr>
            <p:ph type="body" sz="quarter" idx="29" hasCustomPrompt="1"/>
          </p:nvPr>
        </p:nvSpPr>
        <p:spPr>
          <a:xfrm>
            <a:off x="7172325" y="3552470"/>
            <a:ext cx="2428875" cy="3762730"/>
          </a:xfrm>
        </p:spPr>
        <p:txBody>
          <a:bodyPr>
            <a:noAutofit/>
          </a:bodyPr>
          <a:lstStyle>
            <a:lvl1pPr marL="0" indent="0">
              <a:lnSpc>
                <a:spcPct val="120000"/>
              </a:lnSpc>
              <a:spcBef>
                <a:spcPts val="1000"/>
              </a:spcBef>
              <a:buNone/>
              <a:defRPr sz="1000" baseline="0"/>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fr-FR" noProof="1" smtClean="0"/>
              <a:t>Vous pouvez inclure une liste à puces des produits, services ou principaux avantages liés à la collaboration avec votre entreprise. Vous pouvez également résumer vos points forts en quelques paragraphes succincts.</a:t>
            </a:r>
            <a:endParaRPr lang="fr-FR" noProof="1"/>
          </a:p>
        </p:txBody>
      </p:sp>
    </p:spTree>
    <p:extLst>
      <p:ext uri="{BB962C8B-B14F-4D97-AF65-F5344CB8AC3E}">
        <p14:creationId xmlns:p14="http://schemas.microsoft.com/office/powerpoint/2010/main" val="332637461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4224">
          <p15:clr>
            <a:srgbClr val="547EBF"/>
          </p15:clr>
        </p15:guide>
        <p15:guide id="2" orient="horz" pos="2448">
          <p15:clr>
            <a:srgbClr val="FBAE40"/>
          </p15:clr>
        </p15:guide>
        <p15:guide id="3" pos="2112">
          <p15:clr>
            <a:srgbClr val="547EBF"/>
          </p15:clr>
        </p15:guide>
        <p15:guide id="4" orient="horz" pos="4608">
          <p15:clr>
            <a:srgbClr val="FBAE40"/>
          </p15:clr>
        </p15:guide>
        <p15:guide id="5" orient="horz" pos="288">
          <p15:clr>
            <a:srgbClr val="FBAE40"/>
          </p15:clr>
        </p15:guide>
        <p15:guide id="6" pos="4509">
          <p15:clr>
            <a:srgbClr val="FBAE40"/>
          </p15:clr>
        </p15:guide>
        <p15:guide id="7" pos="6044">
          <p15:clr>
            <a:srgbClr val="FBAE40"/>
          </p15:clr>
        </p15:guide>
        <p15:guide id="8" pos="3168">
          <p15:clr>
            <a:srgbClr val="FBAE40"/>
          </p15:clr>
        </p15:guide>
        <p15:guide id="9" pos="2400">
          <p15:clr>
            <a:srgbClr val="FBAE40"/>
          </p15:clr>
        </p15:guide>
        <p15:guide id="10" pos="1824">
          <p15:clr>
            <a:srgbClr val="FBAE40"/>
          </p15:clr>
        </p15:guide>
        <p15:guide id="11" pos="288">
          <p15:clr>
            <a:srgbClr val="FBAE40"/>
          </p15:clr>
        </p15:guide>
        <p15:guide id="12" pos="3936">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09"/>
            <a:ext cx="8675370" cy="1502305"/>
          </a:xfrm>
          <a:prstGeom prst="rect">
            <a:avLst/>
          </a:prstGeom>
        </p:spPr>
        <p:txBody>
          <a:bodyPr vert="horz" lIns="0" tIns="0" rIns="0" bIns="0" rtlCol="0" anchor="ctr">
            <a:normAutofit/>
          </a:bodyPr>
          <a:lstStyle/>
          <a:p>
            <a:r>
              <a:rPr lang="fr-FR" smtClean="0"/>
              <a:t>Modifiez le style du titre</a:t>
            </a:r>
            <a:endParaRPr lang="en-US"/>
          </a:p>
        </p:txBody>
      </p:sp>
      <p:sp>
        <p:nvSpPr>
          <p:cNvPr id="3" name="Text Placeholder 2"/>
          <p:cNvSpPr>
            <a:spLocks noGrp="1"/>
          </p:cNvSpPr>
          <p:nvPr>
            <p:ph type="body" idx="1"/>
          </p:nvPr>
        </p:nvSpPr>
        <p:spPr>
          <a:xfrm>
            <a:off x="691515" y="2069042"/>
            <a:ext cx="8675370" cy="4931516"/>
          </a:xfrm>
          <a:prstGeom prst="rect">
            <a:avLst/>
          </a:prstGeom>
        </p:spPr>
        <p:txBody>
          <a:bodyPr vert="horz" lIns="0" tIns="0" rIns="0" bIns="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2"/>
          </p:nvPr>
        </p:nvSpPr>
        <p:spPr>
          <a:xfrm>
            <a:off x="691515" y="7203864"/>
            <a:ext cx="2703195" cy="413808"/>
          </a:xfrm>
          <a:prstGeom prst="rect">
            <a:avLst/>
          </a:prstGeom>
        </p:spPr>
        <p:txBody>
          <a:bodyPr vert="horz" lIns="91440" tIns="45720" rIns="91440" bIns="45720" rtlCol="0" anchor="ctr"/>
          <a:lstStyle>
            <a:lvl1pPr algn="l">
              <a:defRPr sz="990">
                <a:solidFill>
                  <a:schemeClr val="tx1">
                    <a:tint val="75000"/>
                  </a:schemeClr>
                </a:solidFill>
              </a:defRPr>
            </a:lvl1pPr>
          </a:lstStyle>
          <a:p>
            <a:fld id="{5F272CD0-8AE2-403D-BC5A-E9768D13DA7F}" type="datetimeFigureOut">
              <a:rPr lang="en-US" smtClean="0"/>
              <a:t>2/16/2018</a:t>
            </a:fld>
            <a:endParaRPr lang="en-US"/>
          </a:p>
        </p:txBody>
      </p:sp>
      <p:sp>
        <p:nvSpPr>
          <p:cNvPr id="5" name="Footer Placeholder 4"/>
          <p:cNvSpPr>
            <a:spLocks noGrp="1"/>
          </p:cNvSpPr>
          <p:nvPr>
            <p:ph type="ftr" sz="quarter" idx="3"/>
          </p:nvPr>
        </p:nvSpPr>
        <p:spPr>
          <a:xfrm>
            <a:off x="3834765" y="7203864"/>
            <a:ext cx="2388870" cy="413808"/>
          </a:xfrm>
          <a:prstGeom prst="rect">
            <a:avLst/>
          </a:prstGeom>
        </p:spPr>
        <p:txBody>
          <a:bodyPr vert="horz" lIns="91440" tIns="45720" rIns="91440" bIns="45720" rtlCol="0" anchor="ctr"/>
          <a:lstStyle>
            <a:lvl1pPr algn="ctr">
              <a:defRPr sz="99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663690" y="7203864"/>
            <a:ext cx="2703195" cy="413808"/>
          </a:xfrm>
          <a:prstGeom prst="rect">
            <a:avLst/>
          </a:prstGeom>
        </p:spPr>
        <p:txBody>
          <a:bodyPr vert="horz" lIns="91440" tIns="45720" rIns="91440" bIns="45720" rtlCol="0" anchor="ctr"/>
          <a:lstStyle>
            <a:lvl1pPr algn="r">
              <a:defRPr sz="990">
                <a:solidFill>
                  <a:schemeClr val="tx1">
                    <a:tint val="75000"/>
                  </a:schemeClr>
                </a:solidFill>
              </a:defRPr>
            </a:lvl1pPr>
          </a:lstStyle>
          <a:p>
            <a:fld id="{A2D45621-FB72-491B-A41E-B21F020BD976}" type="slidenum">
              <a:rPr lang="en-US" smtClean="0"/>
              <a:t>‹#›</a:t>
            </a:fld>
            <a:endParaRPr lang="en-US"/>
          </a:p>
        </p:txBody>
      </p:sp>
    </p:spTree>
    <p:extLst>
      <p:ext uri="{BB962C8B-B14F-4D97-AF65-F5344CB8AC3E}">
        <p14:creationId xmlns:p14="http://schemas.microsoft.com/office/powerpoint/2010/main" val="4261577845"/>
      </p:ext>
    </p:extLst>
  </p:cSld>
  <p:clrMap bg1="lt1" tx1="dk1" bg2="lt2" tx2="dk2" accent1="accent1" accent2="accent2" accent3="accent3" accent4="accent4" accent5="accent5" accent6="accent6" hlink="hlink" folHlink="folHlink"/>
  <p:sldLayoutIdLst>
    <p:sldLayoutId id="2147483660" r:id="rId1"/>
    <p:sldLayoutId id="2147483661" r:id="rId2"/>
  </p:sldLayoutIdLst>
  <p:timing>
    <p:tnLst>
      <p:par>
        <p:cTn id="1" dur="indefinite" restart="never" nodeType="tmRoot"/>
      </p:par>
    </p:tnLst>
  </p:timing>
  <p:txStyles>
    <p:titleStyle>
      <a:lvl1pPr algn="l" defTabSz="754380" rtl="0" eaLnBrk="1" latinLnBrk="0" hangingPunct="1">
        <a:spcBef>
          <a:spcPct val="0"/>
        </a:spcBef>
        <a:buNone/>
        <a:defRPr sz="3630" kern="1200">
          <a:solidFill>
            <a:schemeClr val="tx1"/>
          </a:solidFill>
          <a:latin typeface="+mj-lt"/>
          <a:ea typeface="+mj-ea"/>
          <a:cs typeface="+mj-cs"/>
        </a:defRPr>
      </a:lvl1pPr>
    </p:titleStyle>
    <p:bodyStyle>
      <a:lvl1pPr marL="188595" indent="-188595" algn="l" defTabSz="754380" rtl="0" eaLnBrk="1" latinLnBrk="0" hangingPunct="1">
        <a:lnSpc>
          <a:spcPct val="90000"/>
        </a:lnSpc>
        <a:spcBef>
          <a:spcPct val="30000"/>
        </a:spcBef>
        <a:buFont typeface="Arial" panose="020B0604020202020204" pitchFamily="34" charset="0"/>
        <a:buChar char="•"/>
        <a:defRPr sz="2310" kern="1200">
          <a:solidFill>
            <a:schemeClr val="tx1"/>
          </a:solidFill>
          <a:latin typeface="+mn-lt"/>
          <a:ea typeface="+mn-ea"/>
          <a:cs typeface="+mn-cs"/>
        </a:defRPr>
      </a:lvl1pPr>
      <a:lvl2pPr marL="565785" indent="-188595" algn="l" defTabSz="754380" rtl="0" eaLnBrk="1" latinLnBrk="0" hangingPunct="1">
        <a:lnSpc>
          <a:spcPct val="90000"/>
        </a:lnSpc>
        <a:spcBef>
          <a:spcPct val="30000"/>
        </a:spcBef>
        <a:buFont typeface="Arial" panose="020B0604020202020204" pitchFamily="34" charset="0"/>
        <a:buChar char="•"/>
        <a:defRPr sz="1980" kern="1200">
          <a:solidFill>
            <a:schemeClr val="tx1"/>
          </a:solidFill>
          <a:latin typeface="+mn-lt"/>
          <a:ea typeface="+mn-ea"/>
          <a:cs typeface="+mn-cs"/>
        </a:defRPr>
      </a:lvl2pPr>
      <a:lvl3pPr marL="942975" indent="-188595" algn="l" defTabSz="754380" rtl="0" eaLnBrk="1" latinLnBrk="0" hangingPunct="1">
        <a:lnSpc>
          <a:spcPct val="90000"/>
        </a:lnSpc>
        <a:spcBef>
          <a:spcPct val="30000"/>
        </a:spcBef>
        <a:buFont typeface="Arial" panose="020B0604020202020204" pitchFamily="34" charset="0"/>
        <a:buChar char="•"/>
        <a:defRPr sz="1650" kern="1200">
          <a:solidFill>
            <a:schemeClr val="tx1"/>
          </a:solidFill>
          <a:latin typeface="+mn-lt"/>
          <a:ea typeface="+mn-ea"/>
          <a:cs typeface="+mn-cs"/>
        </a:defRPr>
      </a:lvl3pPr>
      <a:lvl4pPr marL="1320165" indent="-188595" algn="l" defTabSz="754380" rtl="0" eaLnBrk="1" latinLnBrk="0" hangingPunct="1">
        <a:lnSpc>
          <a:spcPct val="90000"/>
        </a:lnSpc>
        <a:spcBef>
          <a:spcPct val="30000"/>
        </a:spcBef>
        <a:buFont typeface="Arial" panose="020B0604020202020204" pitchFamily="34" charset="0"/>
        <a:buChar char="•"/>
        <a:defRPr sz="1485" kern="1200">
          <a:solidFill>
            <a:schemeClr val="tx1"/>
          </a:solidFill>
          <a:latin typeface="+mn-lt"/>
          <a:ea typeface="+mn-ea"/>
          <a:cs typeface="+mn-cs"/>
        </a:defRPr>
      </a:lvl4pPr>
      <a:lvl5pPr marL="1697355" indent="-188595" algn="l" defTabSz="754380" rtl="0" eaLnBrk="1" latinLnBrk="0" hangingPunct="1">
        <a:lnSpc>
          <a:spcPct val="90000"/>
        </a:lnSpc>
        <a:spcBef>
          <a:spcPct val="30000"/>
        </a:spcBef>
        <a:buFont typeface="Arial" panose="020B0604020202020204" pitchFamily="34" charset="0"/>
        <a:buChar char="•"/>
        <a:defRPr sz="1485" kern="1200">
          <a:solidFill>
            <a:schemeClr val="tx1"/>
          </a:solidFill>
          <a:latin typeface="+mn-lt"/>
          <a:ea typeface="+mn-ea"/>
          <a:cs typeface="+mn-cs"/>
        </a:defRPr>
      </a:lvl5pPr>
      <a:lvl6pPr marL="2074545" indent="-188595" algn="l" defTabSz="754380" rtl="0" eaLnBrk="1" latinLnBrk="0" hangingPunct="1">
        <a:lnSpc>
          <a:spcPct val="90000"/>
        </a:lnSpc>
        <a:spcBef>
          <a:spcPct val="30000"/>
        </a:spcBef>
        <a:buFont typeface="Arial" panose="020B0604020202020204" pitchFamily="34" charset="0"/>
        <a:buChar char="•"/>
        <a:defRPr sz="1485" kern="1200">
          <a:solidFill>
            <a:schemeClr val="tx1"/>
          </a:solidFill>
          <a:latin typeface="+mn-lt"/>
          <a:ea typeface="+mn-ea"/>
          <a:cs typeface="+mn-cs"/>
        </a:defRPr>
      </a:lvl6pPr>
      <a:lvl7pPr marL="2451735" indent="-188595" algn="l" defTabSz="754380" rtl="0" eaLnBrk="1" latinLnBrk="0" hangingPunct="1">
        <a:lnSpc>
          <a:spcPct val="90000"/>
        </a:lnSpc>
        <a:spcBef>
          <a:spcPct val="30000"/>
        </a:spcBef>
        <a:buFont typeface="Arial" panose="020B0604020202020204" pitchFamily="34" charset="0"/>
        <a:buChar char="•"/>
        <a:defRPr sz="1485" kern="1200">
          <a:solidFill>
            <a:schemeClr val="tx1"/>
          </a:solidFill>
          <a:latin typeface="+mn-lt"/>
          <a:ea typeface="+mn-ea"/>
          <a:cs typeface="+mn-cs"/>
        </a:defRPr>
      </a:lvl7pPr>
      <a:lvl8pPr marL="2828925" indent="-188595" algn="l" defTabSz="754380" rtl="0" eaLnBrk="1" latinLnBrk="0" hangingPunct="1">
        <a:lnSpc>
          <a:spcPct val="90000"/>
        </a:lnSpc>
        <a:spcBef>
          <a:spcPct val="30000"/>
        </a:spcBef>
        <a:buFont typeface="Arial" panose="020B0604020202020204" pitchFamily="34" charset="0"/>
        <a:buChar char="•"/>
        <a:defRPr sz="1485" kern="1200">
          <a:solidFill>
            <a:schemeClr val="tx1"/>
          </a:solidFill>
          <a:latin typeface="+mn-lt"/>
          <a:ea typeface="+mn-ea"/>
          <a:cs typeface="+mn-cs"/>
        </a:defRPr>
      </a:lvl8pPr>
      <a:lvl9pPr marL="3206115" indent="-188595" algn="l" defTabSz="754380" rtl="0" eaLnBrk="1" latinLnBrk="0" hangingPunct="1">
        <a:lnSpc>
          <a:spcPct val="90000"/>
        </a:lnSpc>
        <a:spcBef>
          <a:spcPct val="30000"/>
        </a:spcBef>
        <a:buFont typeface="Arial" panose="020B0604020202020204" pitchFamily="34" charset="0"/>
        <a:buChar char="•"/>
        <a:defRPr sz="1485" kern="1200">
          <a:solidFill>
            <a:schemeClr val="tx1"/>
          </a:solidFill>
          <a:latin typeface="+mn-lt"/>
          <a:ea typeface="+mn-ea"/>
          <a:cs typeface="+mn-cs"/>
        </a:defRPr>
      </a:lvl9pPr>
    </p:bodyStyle>
    <p:otherStyle>
      <a:defPPr>
        <a:defRPr lang="en-US"/>
      </a:defPPr>
      <a:lvl1pPr marL="0" algn="l" defTabSz="754380" rtl="0" eaLnBrk="1" latinLnBrk="0" hangingPunct="1">
        <a:defRPr sz="1485" kern="1200">
          <a:solidFill>
            <a:schemeClr val="tx1"/>
          </a:solidFill>
          <a:latin typeface="+mn-lt"/>
          <a:ea typeface="+mn-ea"/>
          <a:cs typeface="+mn-cs"/>
        </a:defRPr>
      </a:lvl1pPr>
      <a:lvl2pPr marL="377190" algn="l" defTabSz="754380" rtl="0" eaLnBrk="1" latinLnBrk="0" hangingPunct="1">
        <a:defRPr sz="1485" kern="1200">
          <a:solidFill>
            <a:schemeClr val="tx1"/>
          </a:solidFill>
          <a:latin typeface="+mn-lt"/>
          <a:ea typeface="+mn-ea"/>
          <a:cs typeface="+mn-cs"/>
        </a:defRPr>
      </a:lvl2pPr>
      <a:lvl3pPr marL="754380" algn="l" defTabSz="754380" rtl="0" eaLnBrk="1" latinLnBrk="0" hangingPunct="1">
        <a:defRPr sz="1485" kern="1200">
          <a:solidFill>
            <a:schemeClr val="tx1"/>
          </a:solidFill>
          <a:latin typeface="+mn-lt"/>
          <a:ea typeface="+mn-ea"/>
          <a:cs typeface="+mn-cs"/>
        </a:defRPr>
      </a:lvl3pPr>
      <a:lvl4pPr marL="1131570" algn="l" defTabSz="754380" rtl="0" eaLnBrk="1" latinLnBrk="0" hangingPunct="1">
        <a:defRPr sz="1485" kern="1200">
          <a:solidFill>
            <a:schemeClr val="tx1"/>
          </a:solidFill>
          <a:latin typeface="+mn-lt"/>
          <a:ea typeface="+mn-ea"/>
          <a:cs typeface="+mn-cs"/>
        </a:defRPr>
      </a:lvl4pPr>
      <a:lvl5pPr marL="1508760" algn="l" defTabSz="754380" rtl="0" eaLnBrk="1" latinLnBrk="0" hangingPunct="1">
        <a:defRPr sz="1485" kern="1200">
          <a:solidFill>
            <a:schemeClr val="tx1"/>
          </a:solidFill>
          <a:latin typeface="+mn-lt"/>
          <a:ea typeface="+mn-ea"/>
          <a:cs typeface="+mn-cs"/>
        </a:defRPr>
      </a:lvl5pPr>
      <a:lvl6pPr marL="1885950" algn="l" defTabSz="754380" rtl="0" eaLnBrk="1" latinLnBrk="0" hangingPunct="1">
        <a:defRPr sz="1485" kern="1200">
          <a:solidFill>
            <a:schemeClr val="tx1"/>
          </a:solidFill>
          <a:latin typeface="+mn-lt"/>
          <a:ea typeface="+mn-ea"/>
          <a:cs typeface="+mn-cs"/>
        </a:defRPr>
      </a:lvl6pPr>
      <a:lvl7pPr marL="2263140" algn="l" defTabSz="754380" rtl="0" eaLnBrk="1" latinLnBrk="0" hangingPunct="1">
        <a:defRPr sz="1485" kern="1200">
          <a:solidFill>
            <a:schemeClr val="tx1"/>
          </a:solidFill>
          <a:latin typeface="+mn-lt"/>
          <a:ea typeface="+mn-ea"/>
          <a:cs typeface="+mn-cs"/>
        </a:defRPr>
      </a:lvl7pPr>
      <a:lvl8pPr marL="2640330" algn="l" defTabSz="754380" rtl="0" eaLnBrk="1" latinLnBrk="0" hangingPunct="1">
        <a:defRPr sz="1485" kern="1200">
          <a:solidFill>
            <a:schemeClr val="tx1"/>
          </a:solidFill>
          <a:latin typeface="+mn-lt"/>
          <a:ea typeface="+mn-ea"/>
          <a:cs typeface="+mn-cs"/>
        </a:defRPr>
      </a:lvl8pPr>
      <a:lvl9pPr marL="3017520" algn="l" defTabSz="754380" rtl="0" eaLnBrk="1" latinLnBrk="0" hangingPunct="1">
        <a:defRPr sz="1485"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448" userDrawn="1">
          <p15:clr>
            <a:srgbClr val="F26B43"/>
          </p15:clr>
        </p15:guide>
        <p15:guide id="2" pos="3168"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09"/>
            <a:ext cx="8675370" cy="1502305"/>
          </a:xfrm>
          <a:prstGeom prst="rect">
            <a:avLst/>
          </a:prstGeom>
        </p:spPr>
        <p:txBody>
          <a:bodyPr vert="horz" lIns="0" tIns="0" rIns="0" bIns="0" rtlCol="0" anchor="ctr">
            <a:normAutofit/>
          </a:bodyPr>
          <a:lstStyle/>
          <a:p>
            <a:r>
              <a:rPr lang="fr-FR" smtClean="0"/>
              <a:t>Modifiez le style du titre</a:t>
            </a:r>
            <a:endParaRPr lang="en-US"/>
          </a:p>
        </p:txBody>
      </p:sp>
      <p:sp>
        <p:nvSpPr>
          <p:cNvPr id="3" name="Text Placeholder 2"/>
          <p:cNvSpPr>
            <a:spLocks noGrp="1"/>
          </p:cNvSpPr>
          <p:nvPr>
            <p:ph type="body" idx="1"/>
          </p:nvPr>
        </p:nvSpPr>
        <p:spPr>
          <a:xfrm>
            <a:off x="691515" y="2069042"/>
            <a:ext cx="8675370" cy="4931516"/>
          </a:xfrm>
          <a:prstGeom prst="rect">
            <a:avLst/>
          </a:prstGeom>
        </p:spPr>
        <p:txBody>
          <a:bodyPr vert="horz" lIns="0" tIns="0" rIns="0" bIns="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2"/>
          </p:nvPr>
        </p:nvSpPr>
        <p:spPr>
          <a:xfrm>
            <a:off x="691515" y="7203864"/>
            <a:ext cx="2703195" cy="413808"/>
          </a:xfrm>
          <a:prstGeom prst="rect">
            <a:avLst/>
          </a:prstGeom>
        </p:spPr>
        <p:txBody>
          <a:bodyPr vert="horz" lIns="91440" tIns="45720" rIns="91440" bIns="45720" rtlCol="0" anchor="ctr"/>
          <a:lstStyle>
            <a:lvl1pPr algn="l">
              <a:defRPr sz="990">
                <a:solidFill>
                  <a:schemeClr val="tx1">
                    <a:tint val="75000"/>
                  </a:schemeClr>
                </a:solidFill>
              </a:defRPr>
            </a:lvl1pPr>
          </a:lstStyle>
          <a:p>
            <a:fld id="{5F272CD0-8AE2-403D-BC5A-E9768D13DA7F}" type="datetimeFigureOut">
              <a:rPr lang="en-US" smtClean="0">
                <a:solidFill>
                  <a:prstClr val="black">
                    <a:tint val="75000"/>
                  </a:prstClr>
                </a:solidFill>
              </a:rPr>
              <a:pPr/>
              <a:t>2/16/2018</a:t>
            </a:fld>
            <a:endParaRPr lang="en-US">
              <a:solidFill>
                <a:prstClr val="black">
                  <a:tint val="75000"/>
                </a:prstClr>
              </a:solidFill>
            </a:endParaRPr>
          </a:p>
        </p:txBody>
      </p:sp>
      <p:sp>
        <p:nvSpPr>
          <p:cNvPr id="5" name="Footer Placeholder 4"/>
          <p:cNvSpPr>
            <a:spLocks noGrp="1"/>
          </p:cNvSpPr>
          <p:nvPr>
            <p:ph type="ftr" sz="quarter" idx="3"/>
          </p:nvPr>
        </p:nvSpPr>
        <p:spPr>
          <a:xfrm>
            <a:off x="3834765" y="7203864"/>
            <a:ext cx="2388870" cy="413808"/>
          </a:xfrm>
          <a:prstGeom prst="rect">
            <a:avLst/>
          </a:prstGeom>
        </p:spPr>
        <p:txBody>
          <a:bodyPr vert="horz" lIns="91440" tIns="45720" rIns="91440" bIns="45720" rtlCol="0" anchor="ctr"/>
          <a:lstStyle>
            <a:lvl1pPr algn="ctr">
              <a:defRPr sz="99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663690" y="7203864"/>
            <a:ext cx="2703195" cy="413808"/>
          </a:xfrm>
          <a:prstGeom prst="rect">
            <a:avLst/>
          </a:prstGeom>
        </p:spPr>
        <p:txBody>
          <a:bodyPr vert="horz" lIns="91440" tIns="45720" rIns="91440" bIns="45720" rtlCol="0" anchor="ctr"/>
          <a:lstStyle>
            <a:lvl1pPr algn="r">
              <a:defRPr sz="990">
                <a:solidFill>
                  <a:schemeClr val="tx1">
                    <a:tint val="75000"/>
                  </a:schemeClr>
                </a:solidFill>
              </a:defRPr>
            </a:lvl1pPr>
          </a:lstStyle>
          <a:p>
            <a:fld id="{A2D45621-FB72-491B-A41E-B21F020BD97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9104267"/>
      </p:ext>
    </p:extLst>
  </p:cSld>
  <p:clrMap bg1="lt1" tx1="dk1" bg2="lt2" tx2="dk2" accent1="accent1" accent2="accent2" accent3="accent3" accent4="accent4" accent5="accent5" accent6="accent6" hlink="hlink" folHlink="folHlink"/>
  <p:sldLayoutIdLst>
    <p:sldLayoutId id="2147483663" r:id="rId1"/>
    <p:sldLayoutId id="2147483664" r:id="rId2"/>
  </p:sldLayoutIdLst>
  <p:timing>
    <p:tnLst>
      <p:par>
        <p:cTn id="1" dur="indefinite" restart="never" nodeType="tmRoot"/>
      </p:par>
    </p:tnLst>
  </p:timing>
  <p:txStyles>
    <p:titleStyle>
      <a:lvl1pPr algn="l" defTabSz="754380" rtl="0" eaLnBrk="1" latinLnBrk="0" hangingPunct="1">
        <a:spcBef>
          <a:spcPct val="0"/>
        </a:spcBef>
        <a:buNone/>
        <a:defRPr sz="3630" kern="1200">
          <a:solidFill>
            <a:schemeClr val="tx1"/>
          </a:solidFill>
          <a:latin typeface="+mj-lt"/>
          <a:ea typeface="+mj-ea"/>
          <a:cs typeface="+mj-cs"/>
        </a:defRPr>
      </a:lvl1pPr>
    </p:titleStyle>
    <p:bodyStyle>
      <a:lvl1pPr marL="188595" indent="-188595" algn="l" defTabSz="754380" rtl="0" eaLnBrk="1" latinLnBrk="0" hangingPunct="1">
        <a:lnSpc>
          <a:spcPct val="90000"/>
        </a:lnSpc>
        <a:spcBef>
          <a:spcPct val="30000"/>
        </a:spcBef>
        <a:buFont typeface="Arial" panose="020B0604020202020204" pitchFamily="34" charset="0"/>
        <a:buChar char="•"/>
        <a:defRPr sz="2310" kern="1200">
          <a:solidFill>
            <a:schemeClr val="tx1"/>
          </a:solidFill>
          <a:latin typeface="+mn-lt"/>
          <a:ea typeface="+mn-ea"/>
          <a:cs typeface="+mn-cs"/>
        </a:defRPr>
      </a:lvl1pPr>
      <a:lvl2pPr marL="565785" indent="-188595" algn="l" defTabSz="754380" rtl="0" eaLnBrk="1" latinLnBrk="0" hangingPunct="1">
        <a:lnSpc>
          <a:spcPct val="90000"/>
        </a:lnSpc>
        <a:spcBef>
          <a:spcPct val="30000"/>
        </a:spcBef>
        <a:buFont typeface="Arial" panose="020B0604020202020204" pitchFamily="34" charset="0"/>
        <a:buChar char="•"/>
        <a:defRPr sz="1980" kern="1200">
          <a:solidFill>
            <a:schemeClr val="tx1"/>
          </a:solidFill>
          <a:latin typeface="+mn-lt"/>
          <a:ea typeface="+mn-ea"/>
          <a:cs typeface="+mn-cs"/>
        </a:defRPr>
      </a:lvl2pPr>
      <a:lvl3pPr marL="942975" indent="-188595" algn="l" defTabSz="754380" rtl="0" eaLnBrk="1" latinLnBrk="0" hangingPunct="1">
        <a:lnSpc>
          <a:spcPct val="90000"/>
        </a:lnSpc>
        <a:spcBef>
          <a:spcPct val="30000"/>
        </a:spcBef>
        <a:buFont typeface="Arial" panose="020B0604020202020204" pitchFamily="34" charset="0"/>
        <a:buChar char="•"/>
        <a:defRPr sz="1650" kern="1200">
          <a:solidFill>
            <a:schemeClr val="tx1"/>
          </a:solidFill>
          <a:latin typeface="+mn-lt"/>
          <a:ea typeface="+mn-ea"/>
          <a:cs typeface="+mn-cs"/>
        </a:defRPr>
      </a:lvl3pPr>
      <a:lvl4pPr marL="1320165" indent="-188595" algn="l" defTabSz="754380" rtl="0" eaLnBrk="1" latinLnBrk="0" hangingPunct="1">
        <a:lnSpc>
          <a:spcPct val="90000"/>
        </a:lnSpc>
        <a:spcBef>
          <a:spcPct val="30000"/>
        </a:spcBef>
        <a:buFont typeface="Arial" panose="020B0604020202020204" pitchFamily="34" charset="0"/>
        <a:buChar char="•"/>
        <a:defRPr sz="1485" kern="1200">
          <a:solidFill>
            <a:schemeClr val="tx1"/>
          </a:solidFill>
          <a:latin typeface="+mn-lt"/>
          <a:ea typeface="+mn-ea"/>
          <a:cs typeface="+mn-cs"/>
        </a:defRPr>
      </a:lvl4pPr>
      <a:lvl5pPr marL="1697355" indent="-188595" algn="l" defTabSz="754380" rtl="0" eaLnBrk="1" latinLnBrk="0" hangingPunct="1">
        <a:lnSpc>
          <a:spcPct val="90000"/>
        </a:lnSpc>
        <a:spcBef>
          <a:spcPct val="30000"/>
        </a:spcBef>
        <a:buFont typeface="Arial" panose="020B0604020202020204" pitchFamily="34" charset="0"/>
        <a:buChar char="•"/>
        <a:defRPr sz="1485" kern="1200">
          <a:solidFill>
            <a:schemeClr val="tx1"/>
          </a:solidFill>
          <a:latin typeface="+mn-lt"/>
          <a:ea typeface="+mn-ea"/>
          <a:cs typeface="+mn-cs"/>
        </a:defRPr>
      </a:lvl5pPr>
      <a:lvl6pPr marL="2074545" indent="-188595" algn="l" defTabSz="754380" rtl="0" eaLnBrk="1" latinLnBrk="0" hangingPunct="1">
        <a:lnSpc>
          <a:spcPct val="90000"/>
        </a:lnSpc>
        <a:spcBef>
          <a:spcPct val="30000"/>
        </a:spcBef>
        <a:buFont typeface="Arial" panose="020B0604020202020204" pitchFamily="34" charset="0"/>
        <a:buChar char="•"/>
        <a:defRPr sz="1485" kern="1200">
          <a:solidFill>
            <a:schemeClr val="tx1"/>
          </a:solidFill>
          <a:latin typeface="+mn-lt"/>
          <a:ea typeface="+mn-ea"/>
          <a:cs typeface="+mn-cs"/>
        </a:defRPr>
      </a:lvl6pPr>
      <a:lvl7pPr marL="2451735" indent="-188595" algn="l" defTabSz="754380" rtl="0" eaLnBrk="1" latinLnBrk="0" hangingPunct="1">
        <a:lnSpc>
          <a:spcPct val="90000"/>
        </a:lnSpc>
        <a:spcBef>
          <a:spcPct val="30000"/>
        </a:spcBef>
        <a:buFont typeface="Arial" panose="020B0604020202020204" pitchFamily="34" charset="0"/>
        <a:buChar char="•"/>
        <a:defRPr sz="1485" kern="1200">
          <a:solidFill>
            <a:schemeClr val="tx1"/>
          </a:solidFill>
          <a:latin typeface="+mn-lt"/>
          <a:ea typeface="+mn-ea"/>
          <a:cs typeface="+mn-cs"/>
        </a:defRPr>
      </a:lvl7pPr>
      <a:lvl8pPr marL="2828925" indent="-188595" algn="l" defTabSz="754380" rtl="0" eaLnBrk="1" latinLnBrk="0" hangingPunct="1">
        <a:lnSpc>
          <a:spcPct val="90000"/>
        </a:lnSpc>
        <a:spcBef>
          <a:spcPct val="30000"/>
        </a:spcBef>
        <a:buFont typeface="Arial" panose="020B0604020202020204" pitchFamily="34" charset="0"/>
        <a:buChar char="•"/>
        <a:defRPr sz="1485" kern="1200">
          <a:solidFill>
            <a:schemeClr val="tx1"/>
          </a:solidFill>
          <a:latin typeface="+mn-lt"/>
          <a:ea typeface="+mn-ea"/>
          <a:cs typeface="+mn-cs"/>
        </a:defRPr>
      </a:lvl8pPr>
      <a:lvl9pPr marL="3206115" indent="-188595" algn="l" defTabSz="754380" rtl="0" eaLnBrk="1" latinLnBrk="0" hangingPunct="1">
        <a:lnSpc>
          <a:spcPct val="90000"/>
        </a:lnSpc>
        <a:spcBef>
          <a:spcPct val="30000"/>
        </a:spcBef>
        <a:buFont typeface="Arial" panose="020B0604020202020204" pitchFamily="34" charset="0"/>
        <a:buChar char="•"/>
        <a:defRPr sz="1485" kern="1200">
          <a:solidFill>
            <a:schemeClr val="tx1"/>
          </a:solidFill>
          <a:latin typeface="+mn-lt"/>
          <a:ea typeface="+mn-ea"/>
          <a:cs typeface="+mn-cs"/>
        </a:defRPr>
      </a:lvl9pPr>
    </p:bodyStyle>
    <p:otherStyle>
      <a:defPPr>
        <a:defRPr lang="en-US"/>
      </a:defPPr>
      <a:lvl1pPr marL="0" algn="l" defTabSz="754380" rtl="0" eaLnBrk="1" latinLnBrk="0" hangingPunct="1">
        <a:defRPr sz="1485" kern="1200">
          <a:solidFill>
            <a:schemeClr val="tx1"/>
          </a:solidFill>
          <a:latin typeface="+mn-lt"/>
          <a:ea typeface="+mn-ea"/>
          <a:cs typeface="+mn-cs"/>
        </a:defRPr>
      </a:lvl1pPr>
      <a:lvl2pPr marL="377190" algn="l" defTabSz="754380" rtl="0" eaLnBrk="1" latinLnBrk="0" hangingPunct="1">
        <a:defRPr sz="1485" kern="1200">
          <a:solidFill>
            <a:schemeClr val="tx1"/>
          </a:solidFill>
          <a:latin typeface="+mn-lt"/>
          <a:ea typeface="+mn-ea"/>
          <a:cs typeface="+mn-cs"/>
        </a:defRPr>
      </a:lvl2pPr>
      <a:lvl3pPr marL="754380" algn="l" defTabSz="754380" rtl="0" eaLnBrk="1" latinLnBrk="0" hangingPunct="1">
        <a:defRPr sz="1485" kern="1200">
          <a:solidFill>
            <a:schemeClr val="tx1"/>
          </a:solidFill>
          <a:latin typeface="+mn-lt"/>
          <a:ea typeface="+mn-ea"/>
          <a:cs typeface="+mn-cs"/>
        </a:defRPr>
      </a:lvl3pPr>
      <a:lvl4pPr marL="1131570" algn="l" defTabSz="754380" rtl="0" eaLnBrk="1" latinLnBrk="0" hangingPunct="1">
        <a:defRPr sz="1485" kern="1200">
          <a:solidFill>
            <a:schemeClr val="tx1"/>
          </a:solidFill>
          <a:latin typeface="+mn-lt"/>
          <a:ea typeface="+mn-ea"/>
          <a:cs typeface="+mn-cs"/>
        </a:defRPr>
      </a:lvl4pPr>
      <a:lvl5pPr marL="1508760" algn="l" defTabSz="754380" rtl="0" eaLnBrk="1" latinLnBrk="0" hangingPunct="1">
        <a:defRPr sz="1485" kern="1200">
          <a:solidFill>
            <a:schemeClr val="tx1"/>
          </a:solidFill>
          <a:latin typeface="+mn-lt"/>
          <a:ea typeface="+mn-ea"/>
          <a:cs typeface="+mn-cs"/>
        </a:defRPr>
      </a:lvl5pPr>
      <a:lvl6pPr marL="1885950" algn="l" defTabSz="754380" rtl="0" eaLnBrk="1" latinLnBrk="0" hangingPunct="1">
        <a:defRPr sz="1485" kern="1200">
          <a:solidFill>
            <a:schemeClr val="tx1"/>
          </a:solidFill>
          <a:latin typeface="+mn-lt"/>
          <a:ea typeface="+mn-ea"/>
          <a:cs typeface="+mn-cs"/>
        </a:defRPr>
      </a:lvl6pPr>
      <a:lvl7pPr marL="2263140" algn="l" defTabSz="754380" rtl="0" eaLnBrk="1" latinLnBrk="0" hangingPunct="1">
        <a:defRPr sz="1485" kern="1200">
          <a:solidFill>
            <a:schemeClr val="tx1"/>
          </a:solidFill>
          <a:latin typeface="+mn-lt"/>
          <a:ea typeface="+mn-ea"/>
          <a:cs typeface="+mn-cs"/>
        </a:defRPr>
      </a:lvl7pPr>
      <a:lvl8pPr marL="2640330" algn="l" defTabSz="754380" rtl="0" eaLnBrk="1" latinLnBrk="0" hangingPunct="1">
        <a:defRPr sz="1485" kern="1200">
          <a:solidFill>
            <a:schemeClr val="tx1"/>
          </a:solidFill>
          <a:latin typeface="+mn-lt"/>
          <a:ea typeface="+mn-ea"/>
          <a:cs typeface="+mn-cs"/>
        </a:defRPr>
      </a:lvl8pPr>
      <a:lvl9pPr marL="3017520" algn="l" defTabSz="754380" rtl="0" eaLnBrk="1" latinLnBrk="0" hangingPunct="1">
        <a:defRPr sz="1485"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448" userDrawn="1">
          <p15:clr>
            <a:srgbClr val="F26B43"/>
          </p15:clr>
        </p15:guide>
        <p15:guide id="2" pos="316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www.clinicaltrialsregister.eu/" TargetMode="External"/><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4.png"/><Relationship Id="rId5" Type="http://schemas.openxmlformats.org/officeDocument/2006/relationships/image" Target="../media/image5.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18" name="Groupe 17"/>
          <p:cNvGrpSpPr/>
          <p:nvPr/>
        </p:nvGrpSpPr>
        <p:grpSpPr>
          <a:xfrm rot="10800000">
            <a:off x="-3600" y="-2231"/>
            <a:ext cx="10062000" cy="643432"/>
            <a:chOff x="0" y="7145999"/>
            <a:chExt cx="10062000" cy="643432"/>
          </a:xfrm>
        </p:grpSpPr>
        <p:sp>
          <p:nvSpPr>
            <p:cNvPr id="20" name="Rectangle 19"/>
            <p:cNvSpPr/>
            <p:nvPr/>
          </p:nvSpPr>
          <p:spPr>
            <a:xfrm>
              <a:off x="9561809" y="7145999"/>
              <a:ext cx="219919"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145999"/>
              <a:ext cx="10062000" cy="6434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grpSp>
        <p:nvGrpSpPr>
          <p:cNvPr id="7" name="Groupe 6"/>
          <p:cNvGrpSpPr/>
          <p:nvPr/>
        </p:nvGrpSpPr>
        <p:grpSpPr>
          <a:xfrm>
            <a:off x="0" y="7145999"/>
            <a:ext cx="10062000" cy="643432"/>
            <a:chOff x="0" y="7145999"/>
            <a:chExt cx="10062000" cy="643432"/>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145999"/>
              <a:ext cx="10062000" cy="6434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a:xfrm>
              <a:off x="9561809" y="7145999"/>
              <a:ext cx="219919"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3" name="ZoneTexte 2"/>
          <p:cNvSpPr txBox="1"/>
          <p:nvPr/>
        </p:nvSpPr>
        <p:spPr>
          <a:xfrm>
            <a:off x="6123113" y="2086000"/>
            <a:ext cx="3089673" cy="4093428"/>
          </a:xfrm>
          <a:prstGeom prst="rect">
            <a:avLst/>
          </a:prstGeom>
          <a:noFill/>
        </p:spPr>
        <p:txBody>
          <a:bodyPr wrap="square" rtlCol="0">
            <a:spAutoFit/>
          </a:bodyPr>
          <a:lstStyle/>
          <a:p>
            <a:pPr algn="ctr"/>
            <a:r>
              <a:rPr lang="en-US" sz="2000" b="1" dirty="0" err="1">
                <a:latin typeface="+mj-lt"/>
                <a:cs typeface="Arial" pitchFamily="34" charset="0"/>
              </a:rPr>
              <a:t>Önceki</a:t>
            </a:r>
            <a:r>
              <a:rPr lang="en-US" sz="2000" b="1" dirty="0">
                <a:latin typeface="+mj-lt"/>
                <a:cs typeface="Arial" pitchFamily="34" charset="0"/>
              </a:rPr>
              <a:t> </a:t>
            </a:r>
            <a:r>
              <a:rPr lang="en-US" sz="2000" b="1" dirty="0" err="1">
                <a:latin typeface="+mj-lt"/>
                <a:cs typeface="Arial" pitchFamily="34" charset="0"/>
              </a:rPr>
              <a:t>hastalık</a:t>
            </a:r>
            <a:r>
              <a:rPr lang="en-US" sz="2000" b="1" dirty="0">
                <a:latin typeface="+mj-lt"/>
                <a:cs typeface="Arial" pitchFamily="34" charset="0"/>
              </a:rPr>
              <a:t> </a:t>
            </a:r>
            <a:r>
              <a:rPr lang="en-US" sz="2000" b="1" dirty="0" err="1">
                <a:latin typeface="+mj-lt"/>
                <a:cs typeface="Arial" pitchFamily="34" charset="0"/>
              </a:rPr>
              <a:t>modifiye</a:t>
            </a:r>
            <a:r>
              <a:rPr lang="en-US" sz="2000" b="1" dirty="0">
                <a:latin typeface="+mj-lt"/>
                <a:cs typeface="Arial" pitchFamily="34" charset="0"/>
              </a:rPr>
              <a:t> </a:t>
            </a:r>
            <a:r>
              <a:rPr lang="en-US" sz="2000" b="1" dirty="0" err="1">
                <a:latin typeface="+mj-lt"/>
                <a:cs typeface="Arial" pitchFamily="34" charset="0"/>
              </a:rPr>
              <a:t>edici</a:t>
            </a:r>
            <a:r>
              <a:rPr lang="en-US" sz="2000" b="1" dirty="0">
                <a:latin typeface="+mj-lt"/>
                <a:cs typeface="Arial" pitchFamily="34" charset="0"/>
              </a:rPr>
              <a:t> </a:t>
            </a:r>
            <a:r>
              <a:rPr lang="en-US" sz="2000" b="1" dirty="0" err="1">
                <a:latin typeface="+mj-lt"/>
                <a:cs typeface="Arial" pitchFamily="34" charset="0"/>
              </a:rPr>
              <a:t>tedavide</a:t>
            </a:r>
            <a:r>
              <a:rPr lang="en-US" sz="2000" b="1" dirty="0">
                <a:latin typeface="+mj-lt"/>
                <a:cs typeface="Arial" pitchFamily="34" charset="0"/>
              </a:rPr>
              <a:t> (DMT) </a:t>
            </a:r>
            <a:r>
              <a:rPr lang="en-US" sz="2000" b="1" dirty="0" err="1">
                <a:latin typeface="+mj-lt"/>
                <a:cs typeface="Arial" pitchFamily="34" charset="0"/>
              </a:rPr>
              <a:t>hastalık</a:t>
            </a:r>
            <a:r>
              <a:rPr lang="en-US" sz="2000" b="1" dirty="0">
                <a:latin typeface="+mj-lt"/>
                <a:cs typeface="Arial" pitchFamily="34" charset="0"/>
              </a:rPr>
              <a:t> </a:t>
            </a:r>
            <a:r>
              <a:rPr lang="en-US" sz="2000" b="1" dirty="0" err="1">
                <a:latin typeface="+mj-lt"/>
                <a:cs typeface="Arial" pitchFamily="34" charset="0"/>
              </a:rPr>
              <a:t>aktivitesi</a:t>
            </a:r>
            <a:r>
              <a:rPr lang="en-US" sz="2000" b="1" dirty="0">
                <a:latin typeface="+mj-lt"/>
                <a:cs typeface="Arial" pitchFamily="34" charset="0"/>
              </a:rPr>
              <a:t> </a:t>
            </a:r>
            <a:r>
              <a:rPr lang="en-US" sz="2000" b="1" dirty="0" err="1">
                <a:latin typeface="+mj-lt"/>
                <a:cs typeface="Arial" pitchFamily="34" charset="0"/>
              </a:rPr>
              <a:t>olan</a:t>
            </a:r>
            <a:r>
              <a:rPr lang="en-US" sz="2000" b="1" dirty="0">
                <a:latin typeface="+mj-lt"/>
                <a:cs typeface="Arial" pitchFamily="34" charset="0"/>
              </a:rPr>
              <a:t> </a:t>
            </a:r>
            <a:r>
              <a:rPr lang="en-US" sz="2000" b="1" dirty="0" err="1">
                <a:latin typeface="+mj-lt"/>
                <a:cs typeface="Arial" pitchFamily="34" charset="0"/>
              </a:rPr>
              <a:t>atak</a:t>
            </a:r>
            <a:r>
              <a:rPr lang="en-US" sz="2000" b="1" dirty="0">
                <a:latin typeface="+mj-lt"/>
                <a:cs typeface="Arial" pitchFamily="34" charset="0"/>
              </a:rPr>
              <a:t> </a:t>
            </a:r>
            <a:r>
              <a:rPr lang="en-US" sz="2000" b="1" dirty="0" err="1">
                <a:latin typeface="+mj-lt"/>
                <a:cs typeface="Arial" pitchFamily="34" charset="0"/>
              </a:rPr>
              <a:t>ve</a:t>
            </a:r>
            <a:r>
              <a:rPr lang="en-US" sz="2000" b="1" dirty="0">
                <a:latin typeface="+mj-lt"/>
                <a:cs typeface="Arial" pitchFamily="34" charset="0"/>
              </a:rPr>
              <a:t> </a:t>
            </a:r>
            <a:r>
              <a:rPr lang="en-US" sz="2000" b="1" dirty="0" err="1">
                <a:latin typeface="+mj-lt"/>
                <a:cs typeface="Arial" pitchFamily="34" charset="0"/>
              </a:rPr>
              <a:t>düzelmelerle</a:t>
            </a:r>
            <a:r>
              <a:rPr lang="en-US" sz="2000" b="1" dirty="0">
                <a:latin typeface="+mj-lt"/>
                <a:cs typeface="Arial" pitchFamily="34" charset="0"/>
              </a:rPr>
              <a:t> </a:t>
            </a:r>
            <a:r>
              <a:rPr lang="en-US" sz="2000" b="1" dirty="0" err="1">
                <a:latin typeface="+mj-lt"/>
                <a:cs typeface="Arial" pitchFamily="34" charset="0"/>
              </a:rPr>
              <a:t>giden</a:t>
            </a:r>
            <a:r>
              <a:rPr lang="en-US" sz="2000" b="1" dirty="0">
                <a:latin typeface="+mj-lt"/>
                <a:cs typeface="Arial" pitchFamily="34" charset="0"/>
              </a:rPr>
              <a:t> </a:t>
            </a:r>
            <a:r>
              <a:rPr lang="en-US" sz="2000" b="1" dirty="0" err="1">
                <a:latin typeface="+mj-lt"/>
                <a:cs typeface="Arial" pitchFamily="34" charset="0"/>
              </a:rPr>
              <a:t>multipl</a:t>
            </a:r>
            <a:r>
              <a:rPr lang="en-US" sz="2000" b="1" dirty="0">
                <a:latin typeface="+mj-lt"/>
                <a:cs typeface="Arial" pitchFamily="34" charset="0"/>
              </a:rPr>
              <a:t> </a:t>
            </a:r>
            <a:r>
              <a:rPr lang="en-US" sz="2000" b="1" dirty="0" err="1">
                <a:latin typeface="+mj-lt"/>
                <a:cs typeface="Arial" pitchFamily="34" charset="0"/>
              </a:rPr>
              <a:t>sklerozu</a:t>
            </a:r>
            <a:r>
              <a:rPr lang="en-US" sz="2000" b="1" dirty="0">
                <a:latin typeface="+mj-lt"/>
                <a:cs typeface="Arial" pitchFamily="34" charset="0"/>
              </a:rPr>
              <a:t> (RRMS) </a:t>
            </a:r>
            <a:r>
              <a:rPr lang="en-US" sz="2000" b="1" dirty="0" err="1">
                <a:latin typeface="+mj-lt"/>
                <a:cs typeface="Arial" pitchFamily="34" charset="0"/>
              </a:rPr>
              <a:t>olan</a:t>
            </a:r>
            <a:r>
              <a:rPr lang="en-US" sz="2000" b="1" dirty="0">
                <a:latin typeface="+mj-lt"/>
                <a:cs typeface="Arial" pitchFamily="34" charset="0"/>
              </a:rPr>
              <a:t> </a:t>
            </a:r>
            <a:r>
              <a:rPr lang="en-US" sz="2000" b="1" dirty="0" err="1">
                <a:latin typeface="+mj-lt"/>
                <a:cs typeface="Arial" pitchFamily="34" charset="0"/>
              </a:rPr>
              <a:t>pediatrik</a:t>
            </a:r>
            <a:r>
              <a:rPr lang="en-US" sz="2000" b="1" dirty="0">
                <a:latin typeface="+mj-lt"/>
                <a:cs typeface="Arial" pitchFamily="34" charset="0"/>
              </a:rPr>
              <a:t> </a:t>
            </a:r>
            <a:r>
              <a:rPr lang="en-US" sz="2000" b="1" dirty="0" err="1">
                <a:latin typeface="+mj-lt"/>
                <a:cs typeface="Arial" pitchFamily="34" charset="0"/>
              </a:rPr>
              <a:t>hastalarda</a:t>
            </a:r>
            <a:r>
              <a:rPr lang="en-US" sz="2000" b="1" dirty="0">
                <a:latin typeface="+mj-lt"/>
                <a:cs typeface="Arial" pitchFamily="34" charset="0"/>
              </a:rPr>
              <a:t> </a:t>
            </a:r>
            <a:r>
              <a:rPr lang="en-US" sz="2000" b="1" dirty="0" err="1">
                <a:latin typeface="+mj-lt"/>
                <a:cs typeface="Arial" pitchFamily="34" charset="0"/>
              </a:rPr>
              <a:t>geçiş</a:t>
            </a:r>
            <a:r>
              <a:rPr lang="en-US" sz="2000" b="1" dirty="0">
                <a:latin typeface="+mj-lt"/>
                <a:cs typeface="Arial" pitchFamily="34" charset="0"/>
              </a:rPr>
              <a:t> </a:t>
            </a:r>
            <a:r>
              <a:rPr lang="en-US" sz="2000" b="1" dirty="0" err="1">
                <a:latin typeface="+mj-lt"/>
                <a:cs typeface="Arial" pitchFamily="34" charset="0"/>
              </a:rPr>
              <a:t>öncesi</a:t>
            </a:r>
            <a:r>
              <a:rPr lang="en-US" sz="2000" b="1" dirty="0">
                <a:latin typeface="+mj-lt"/>
                <a:cs typeface="Arial" pitchFamily="34" charset="0"/>
              </a:rPr>
              <a:t> </a:t>
            </a:r>
            <a:r>
              <a:rPr lang="en-US" sz="2000" b="1" dirty="0" err="1">
                <a:latin typeface="+mj-lt"/>
                <a:cs typeface="Arial" pitchFamily="34" charset="0"/>
              </a:rPr>
              <a:t>ve</a:t>
            </a:r>
            <a:r>
              <a:rPr lang="en-US" sz="2000" b="1" dirty="0">
                <a:latin typeface="+mj-lt"/>
                <a:cs typeface="Arial" pitchFamily="34" charset="0"/>
              </a:rPr>
              <a:t> </a:t>
            </a:r>
            <a:r>
              <a:rPr lang="en-US" sz="2000" b="1" dirty="0" err="1">
                <a:latin typeface="+mj-lt"/>
                <a:cs typeface="Arial" pitchFamily="34" charset="0"/>
              </a:rPr>
              <a:t>sonrası</a:t>
            </a:r>
            <a:r>
              <a:rPr lang="en-US" sz="2000" b="1" dirty="0">
                <a:latin typeface="+mj-lt"/>
                <a:cs typeface="Arial" pitchFamily="34" charset="0"/>
              </a:rPr>
              <a:t> </a:t>
            </a:r>
            <a:r>
              <a:rPr lang="en-US" sz="2000" b="1" dirty="0" err="1">
                <a:latin typeface="+mj-lt"/>
                <a:cs typeface="Arial" pitchFamily="34" charset="0"/>
              </a:rPr>
              <a:t>alemtuzumabın</a:t>
            </a:r>
            <a:r>
              <a:rPr lang="en-US" sz="2000" b="1" dirty="0">
                <a:latin typeface="+mj-lt"/>
                <a:cs typeface="Arial" pitchFamily="34" charset="0"/>
              </a:rPr>
              <a:t> </a:t>
            </a:r>
            <a:r>
              <a:rPr lang="en-US" sz="2000" b="1" dirty="0" err="1">
                <a:latin typeface="+mj-lt"/>
                <a:cs typeface="Arial" pitchFamily="34" charset="0"/>
              </a:rPr>
              <a:t>etkililik</a:t>
            </a:r>
            <a:r>
              <a:rPr lang="en-US" sz="2000" b="1" dirty="0">
                <a:latin typeface="+mj-lt"/>
                <a:cs typeface="Arial" pitchFamily="34" charset="0"/>
              </a:rPr>
              <a:t>, </a:t>
            </a:r>
            <a:r>
              <a:rPr lang="en-US" sz="2000" b="1" dirty="0" err="1">
                <a:latin typeface="+mj-lt"/>
                <a:cs typeface="Arial" pitchFamily="34" charset="0"/>
              </a:rPr>
              <a:t>güvenlilik</a:t>
            </a:r>
            <a:r>
              <a:rPr lang="en-US" sz="2000" b="1" dirty="0">
                <a:latin typeface="+mj-lt"/>
                <a:cs typeface="Arial" pitchFamily="34" charset="0"/>
              </a:rPr>
              <a:t> </a:t>
            </a:r>
            <a:r>
              <a:rPr lang="en-US" sz="2000" b="1" dirty="0" err="1">
                <a:latin typeface="+mj-lt"/>
                <a:cs typeface="Arial" pitchFamily="34" charset="0"/>
              </a:rPr>
              <a:t>ve</a:t>
            </a:r>
            <a:r>
              <a:rPr lang="en-US" sz="2000" b="1" dirty="0">
                <a:latin typeface="+mj-lt"/>
                <a:cs typeface="Arial" pitchFamily="34" charset="0"/>
              </a:rPr>
              <a:t> </a:t>
            </a:r>
            <a:r>
              <a:rPr lang="en-US" sz="2000" b="1" dirty="0" err="1">
                <a:latin typeface="+mj-lt"/>
                <a:cs typeface="Arial" pitchFamily="34" charset="0"/>
              </a:rPr>
              <a:t>tolere</a:t>
            </a:r>
            <a:r>
              <a:rPr lang="en-US" sz="2000" b="1" dirty="0">
                <a:latin typeface="+mj-lt"/>
                <a:cs typeface="Arial" pitchFamily="34" charset="0"/>
              </a:rPr>
              <a:t> </a:t>
            </a:r>
            <a:r>
              <a:rPr lang="en-US" sz="2000" b="1" dirty="0" err="1">
                <a:latin typeface="+mj-lt"/>
                <a:cs typeface="Arial" pitchFamily="34" charset="0"/>
              </a:rPr>
              <a:t>edilebilirliğini</a:t>
            </a:r>
            <a:r>
              <a:rPr lang="en-US" sz="2000" b="1" dirty="0">
                <a:latin typeface="+mj-lt"/>
                <a:cs typeface="Arial" pitchFamily="34" charset="0"/>
              </a:rPr>
              <a:t> </a:t>
            </a:r>
            <a:r>
              <a:rPr lang="en-US" sz="2000" b="1" dirty="0" err="1">
                <a:latin typeface="+mj-lt"/>
                <a:cs typeface="Arial" pitchFamily="34" charset="0"/>
              </a:rPr>
              <a:t>değerlendirmek</a:t>
            </a:r>
            <a:r>
              <a:rPr lang="en-US" sz="2000" b="1" dirty="0">
                <a:latin typeface="+mj-lt"/>
                <a:cs typeface="Arial" pitchFamily="34" charset="0"/>
              </a:rPr>
              <a:t> </a:t>
            </a:r>
            <a:r>
              <a:rPr lang="en-US" sz="2000" b="1" dirty="0" err="1">
                <a:latin typeface="+mj-lt"/>
                <a:cs typeface="Arial" pitchFamily="34" charset="0"/>
              </a:rPr>
              <a:t>için</a:t>
            </a:r>
            <a:r>
              <a:rPr lang="en-US" sz="2000" b="1" dirty="0">
                <a:latin typeface="+mj-lt"/>
                <a:cs typeface="Arial" pitchFamily="34" charset="0"/>
              </a:rPr>
              <a:t> </a:t>
            </a:r>
            <a:r>
              <a:rPr lang="en-US" sz="2000" b="1" dirty="0" err="1">
                <a:latin typeface="+mj-lt"/>
                <a:cs typeface="Arial" pitchFamily="34" charset="0"/>
              </a:rPr>
              <a:t>çok</a:t>
            </a:r>
            <a:r>
              <a:rPr lang="en-US" sz="2000" b="1" dirty="0">
                <a:latin typeface="+mj-lt"/>
                <a:cs typeface="Arial" pitchFamily="34" charset="0"/>
              </a:rPr>
              <a:t> </a:t>
            </a:r>
            <a:r>
              <a:rPr lang="en-US" sz="2000" b="1" dirty="0" err="1">
                <a:latin typeface="+mj-lt"/>
                <a:cs typeface="Arial" pitchFamily="34" charset="0"/>
              </a:rPr>
              <a:t>merkezli</a:t>
            </a:r>
            <a:r>
              <a:rPr lang="en-US" sz="2000" b="1" dirty="0">
                <a:latin typeface="+mj-lt"/>
                <a:cs typeface="Arial" pitchFamily="34" charset="0"/>
              </a:rPr>
              <a:t>, </a:t>
            </a:r>
            <a:r>
              <a:rPr lang="en-US" sz="2000" b="1" dirty="0" err="1">
                <a:latin typeface="+mj-lt"/>
                <a:cs typeface="Arial" pitchFamily="34" charset="0"/>
              </a:rPr>
              <a:t>açık</a:t>
            </a:r>
            <a:r>
              <a:rPr lang="en-US" sz="2000" b="1" dirty="0">
                <a:latin typeface="+mj-lt"/>
                <a:cs typeface="Arial" pitchFamily="34" charset="0"/>
              </a:rPr>
              <a:t> </a:t>
            </a:r>
            <a:r>
              <a:rPr lang="en-US" sz="2000" b="1" dirty="0" err="1">
                <a:latin typeface="+mj-lt"/>
                <a:cs typeface="Arial" pitchFamily="34" charset="0"/>
              </a:rPr>
              <a:t>etiketli</a:t>
            </a:r>
            <a:r>
              <a:rPr lang="en-US" sz="2000" b="1" dirty="0">
                <a:latin typeface="+mj-lt"/>
                <a:cs typeface="Arial" pitchFamily="34" charset="0"/>
              </a:rPr>
              <a:t>, </a:t>
            </a:r>
            <a:r>
              <a:rPr lang="en-US" sz="2000" b="1" dirty="0" err="1">
                <a:latin typeface="+mj-lt"/>
                <a:cs typeface="Arial" pitchFamily="34" charset="0"/>
              </a:rPr>
              <a:t>tek</a:t>
            </a:r>
            <a:r>
              <a:rPr lang="en-US" sz="2000" b="1" dirty="0">
                <a:latin typeface="+mj-lt"/>
                <a:cs typeface="Arial" pitchFamily="34" charset="0"/>
              </a:rPr>
              <a:t> </a:t>
            </a:r>
            <a:r>
              <a:rPr lang="en-US" sz="2000" b="1" dirty="0" err="1">
                <a:latin typeface="+mj-lt"/>
                <a:cs typeface="Arial" pitchFamily="34" charset="0"/>
              </a:rPr>
              <a:t>kollu</a:t>
            </a:r>
            <a:r>
              <a:rPr lang="en-US" sz="2000" b="1" dirty="0">
                <a:latin typeface="+mj-lt"/>
                <a:cs typeface="Arial" pitchFamily="34" charset="0"/>
              </a:rPr>
              <a:t> </a:t>
            </a:r>
            <a:r>
              <a:rPr lang="en-US" sz="2000" b="1" dirty="0" err="1">
                <a:latin typeface="+mj-lt"/>
                <a:cs typeface="Arial" pitchFamily="34" charset="0"/>
              </a:rPr>
              <a:t>çalışma</a:t>
            </a:r>
            <a:endParaRPr lang="fr-FR" sz="2000" dirty="0">
              <a:latin typeface="+mj-lt"/>
              <a:cs typeface="Arial" pitchFamily="34" charset="0"/>
            </a:endParaRPr>
          </a:p>
        </p:txBody>
      </p:sp>
      <p:pic>
        <p:nvPicPr>
          <p:cNvPr id="1032" name="Picture 8" descr="http://www.pharmandcie.fr/wp-content/uploads/2013/09/SANOFI_Logo_Horizontal_2011_Quadri.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80779" y="7146742"/>
            <a:ext cx="1260789" cy="267850"/>
          </a:xfrm>
          <a:prstGeom prst="rect">
            <a:avLst/>
          </a:prstGeom>
          <a:noFill/>
          <a:extLst>
            <a:ext uri="{909E8E84-426E-40DD-AFC4-6F175D3DCCD1}">
              <a14:hiddenFill xmlns:a14="http://schemas.microsoft.com/office/drawing/2010/main">
                <a:solidFill>
                  <a:srgbClr val="FFFFFF"/>
                </a:solidFill>
              </a14:hiddenFill>
            </a:ext>
          </a:extLst>
        </p:spPr>
      </p:pic>
      <p:sp>
        <p:nvSpPr>
          <p:cNvPr id="2" name="ZoneTexte 1"/>
          <p:cNvSpPr txBox="1"/>
          <p:nvPr/>
        </p:nvSpPr>
        <p:spPr>
          <a:xfrm>
            <a:off x="7765740" y="7506000"/>
            <a:ext cx="2335859" cy="276999"/>
          </a:xfrm>
          <a:prstGeom prst="rect">
            <a:avLst/>
          </a:prstGeom>
          <a:noFill/>
        </p:spPr>
        <p:txBody>
          <a:bodyPr wrap="square" rtlCol="0">
            <a:spAutoFit/>
          </a:bodyPr>
          <a:lstStyle/>
          <a:p>
            <a:pPr algn="r"/>
            <a:r>
              <a:rPr lang="fr-FR" sz="1200" dirty="0" smtClean="0">
                <a:solidFill>
                  <a:schemeClr val="bg1"/>
                </a:solidFill>
                <a:latin typeface="+mj-lt"/>
              </a:rPr>
              <a:t>Version 1.0 21Dec17</a:t>
            </a:r>
            <a:endParaRPr lang="fr-FR" sz="1200" dirty="0">
              <a:solidFill>
                <a:schemeClr val="bg1"/>
              </a:solidFill>
              <a:latin typeface="+mj-lt"/>
            </a:endParaRPr>
          </a:p>
        </p:txBody>
      </p:sp>
      <p:pic>
        <p:nvPicPr>
          <p:cNvPr id="8" name="Picture 3"/>
          <p:cNvPicPr>
            <a:picLocks noChangeAspect="1" noChangeArrowheads="1"/>
          </p:cNvPicPr>
          <p:nvPr/>
        </p:nvPicPr>
        <p:blipFill rotWithShape="1">
          <a:blip r:embed="rId5">
            <a:extLst>
              <a:ext uri="{28A0092B-C50C-407E-A947-70E740481C1C}">
                <a14:useLocalDpi xmlns:a14="http://schemas.microsoft.com/office/drawing/2010/main" val="0"/>
              </a:ext>
            </a:extLst>
          </a:blip>
          <a:srcRect t="22471"/>
          <a:stretch/>
        </p:blipFill>
        <p:spPr bwMode="auto">
          <a:xfrm>
            <a:off x="6253336" y="955484"/>
            <a:ext cx="2664000" cy="8015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object 10"/>
          <p:cNvSpPr txBox="1"/>
          <p:nvPr/>
        </p:nvSpPr>
        <p:spPr>
          <a:xfrm>
            <a:off x="852736" y="2060388"/>
            <a:ext cx="3751828" cy="370614"/>
          </a:xfrm>
          <a:prstGeom prst="rect">
            <a:avLst/>
          </a:prstGeom>
        </p:spPr>
        <p:txBody>
          <a:bodyPr vert="horz" wrap="square" lIns="0" tIns="62230" rIns="0" bIns="0" rtlCol="0">
            <a:spAutoFit/>
          </a:bodyPr>
          <a:lstStyle/>
          <a:p>
            <a:pPr marL="12700">
              <a:lnSpc>
                <a:spcPct val="100000"/>
              </a:lnSpc>
              <a:spcBef>
                <a:spcPts val="490"/>
              </a:spcBef>
            </a:pPr>
            <a:r>
              <a:rPr lang="tr-TR" sz="2000" b="1" spc="-204" dirty="0" smtClean="0">
                <a:solidFill>
                  <a:srgbClr val="414042"/>
                </a:solidFill>
                <a:latin typeface="+mj-lt"/>
                <a:cs typeface="Arial"/>
              </a:rPr>
              <a:t>Daha </a:t>
            </a:r>
            <a:r>
              <a:rPr lang="tr-TR" sz="2000" b="1" spc="-204" dirty="0">
                <a:solidFill>
                  <a:srgbClr val="414042"/>
                </a:solidFill>
                <a:latin typeface="+mj-lt"/>
                <a:cs typeface="Arial"/>
              </a:rPr>
              <a:t>fazla bilgi </a:t>
            </a:r>
            <a:r>
              <a:rPr lang="tr-TR" sz="2000" b="1" spc="-204" dirty="0" smtClean="0">
                <a:solidFill>
                  <a:srgbClr val="414042"/>
                </a:solidFill>
                <a:latin typeface="+mj-lt"/>
                <a:cs typeface="Arial"/>
              </a:rPr>
              <a:t>için</a:t>
            </a:r>
            <a:r>
              <a:rPr lang="es-ES" sz="2000" b="1" spc="-150" dirty="0" smtClean="0">
                <a:solidFill>
                  <a:srgbClr val="414042"/>
                </a:solidFill>
                <a:latin typeface="+mj-lt"/>
                <a:cs typeface="Arial"/>
              </a:rPr>
              <a:t>:</a:t>
            </a:r>
            <a:r>
              <a:rPr sz="2000" b="1" spc="-110" dirty="0" smtClean="0">
                <a:solidFill>
                  <a:srgbClr val="414042"/>
                </a:solidFill>
                <a:latin typeface="+mj-lt"/>
                <a:cs typeface="Arial"/>
              </a:rPr>
              <a:t> </a:t>
            </a:r>
            <a:endParaRPr sz="2000" dirty="0">
              <a:latin typeface="+mj-lt"/>
              <a:cs typeface="Arial"/>
            </a:endParaRPr>
          </a:p>
        </p:txBody>
      </p:sp>
      <p:sp>
        <p:nvSpPr>
          <p:cNvPr id="13" name="object 12"/>
          <p:cNvSpPr txBox="1"/>
          <p:nvPr/>
        </p:nvSpPr>
        <p:spPr>
          <a:xfrm>
            <a:off x="852736" y="2734072"/>
            <a:ext cx="4248472" cy="3756156"/>
          </a:xfrm>
          <a:prstGeom prst="rect">
            <a:avLst/>
          </a:prstGeom>
        </p:spPr>
        <p:txBody>
          <a:bodyPr vert="horz" wrap="square" lIns="0" tIns="62230" rIns="0" bIns="0" rtlCol="0">
            <a:spAutoFit/>
          </a:bodyPr>
          <a:lstStyle/>
          <a:p>
            <a:pPr marL="271780" indent="-259079">
              <a:lnSpc>
                <a:spcPts val="2130"/>
              </a:lnSpc>
              <a:spcBef>
                <a:spcPts val="620"/>
              </a:spcBef>
              <a:buClr>
                <a:srgbClr val="DB467A"/>
              </a:buClr>
              <a:buChar char="•"/>
              <a:tabLst>
                <a:tab pos="271780" algn="l"/>
                <a:tab pos="272415" algn="l"/>
              </a:tabLst>
            </a:pPr>
            <a:r>
              <a:rPr sz="2000" spc="-195" dirty="0" smtClean="0">
                <a:solidFill>
                  <a:srgbClr val="414042"/>
                </a:solidFill>
                <a:latin typeface="+mj-lt"/>
                <a:cs typeface="Arial"/>
              </a:rPr>
              <a:t>ClinicalTrials.gov</a:t>
            </a:r>
            <a:r>
              <a:rPr sz="2000" spc="-50" dirty="0" smtClean="0">
                <a:solidFill>
                  <a:srgbClr val="414042"/>
                </a:solidFill>
                <a:latin typeface="+mj-lt"/>
                <a:cs typeface="Arial"/>
              </a:rPr>
              <a:t> </a:t>
            </a:r>
            <a:r>
              <a:rPr sz="2000" spc="-215" dirty="0" smtClean="0">
                <a:solidFill>
                  <a:srgbClr val="414042"/>
                </a:solidFill>
                <a:latin typeface="+mj-lt"/>
                <a:cs typeface="Arial"/>
              </a:rPr>
              <a:t>(</a:t>
            </a:r>
            <a:r>
              <a:rPr lang="es-ES" sz="2000" dirty="0">
                <a:latin typeface="+mj-lt"/>
              </a:rPr>
              <a:t>NCT03368664</a:t>
            </a:r>
            <a:r>
              <a:rPr sz="2000" spc="-215" dirty="0" smtClean="0">
                <a:solidFill>
                  <a:srgbClr val="414042"/>
                </a:solidFill>
                <a:latin typeface="+mj-lt"/>
                <a:cs typeface="Arial"/>
              </a:rPr>
              <a:t>)</a:t>
            </a:r>
            <a:endParaRPr sz="2000" dirty="0">
              <a:latin typeface="+mj-lt"/>
              <a:cs typeface="Arial"/>
            </a:endParaRPr>
          </a:p>
          <a:p>
            <a:pPr marL="271780" indent="-259079">
              <a:lnSpc>
                <a:spcPts val="2130"/>
              </a:lnSpc>
              <a:spcBef>
                <a:spcPts val="620"/>
              </a:spcBef>
              <a:buClr>
                <a:srgbClr val="DB467A"/>
              </a:buClr>
              <a:buChar char="•"/>
              <a:tabLst>
                <a:tab pos="271780" algn="l"/>
                <a:tab pos="272415" algn="l"/>
              </a:tabLst>
            </a:pPr>
            <a:r>
              <a:rPr lang="es-ES" sz="2000" spc="-175" dirty="0">
                <a:solidFill>
                  <a:srgbClr val="414042"/>
                </a:solidFill>
                <a:latin typeface="+mj-lt"/>
                <a:cs typeface="Arial"/>
                <a:hlinkClick r:id="rId6"/>
              </a:rPr>
              <a:t>www.clinicaltrialsregister.eu</a:t>
            </a:r>
            <a:endParaRPr lang="es-ES" sz="2000" dirty="0">
              <a:latin typeface="+mj-lt"/>
              <a:cs typeface="Arial"/>
            </a:endParaRPr>
          </a:p>
          <a:p>
            <a:pPr marL="271780">
              <a:lnSpc>
                <a:spcPts val="2130"/>
              </a:lnSpc>
            </a:pPr>
            <a:r>
              <a:rPr lang="es-ES" sz="2000" spc="-260" dirty="0">
                <a:solidFill>
                  <a:srgbClr val="414042"/>
                </a:solidFill>
                <a:latin typeface="+mj-lt"/>
                <a:cs typeface="Arial"/>
              </a:rPr>
              <a:t>(</a:t>
            </a:r>
            <a:r>
              <a:rPr lang="es-ES" sz="2000" spc="-260" dirty="0" err="1">
                <a:solidFill>
                  <a:srgbClr val="414042"/>
                </a:solidFill>
                <a:latin typeface="+mj-lt"/>
                <a:cs typeface="Arial"/>
              </a:rPr>
              <a:t>EudraCT</a:t>
            </a:r>
            <a:r>
              <a:rPr lang="es-ES" sz="2000" spc="-260" dirty="0">
                <a:solidFill>
                  <a:srgbClr val="414042"/>
                </a:solidFill>
                <a:latin typeface="+mj-lt"/>
                <a:cs typeface="Arial"/>
              </a:rPr>
              <a:t>  </a:t>
            </a:r>
            <a:r>
              <a:rPr lang="es-ES" sz="2000" spc="-220" dirty="0" err="1">
                <a:solidFill>
                  <a:srgbClr val="414042"/>
                </a:solidFill>
                <a:latin typeface="+mj-lt"/>
                <a:cs typeface="Arial"/>
              </a:rPr>
              <a:t>Number</a:t>
            </a:r>
            <a:r>
              <a:rPr lang="es-ES" sz="2000" spc="-220" dirty="0">
                <a:solidFill>
                  <a:srgbClr val="414042"/>
                </a:solidFill>
                <a:latin typeface="+mj-lt"/>
                <a:cs typeface="Arial"/>
              </a:rPr>
              <a:t>:</a:t>
            </a:r>
            <a:r>
              <a:rPr lang="es-ES" sz="2000" spc="-114" dirty="0">
                <a:solidFill>
                  <a:srgbClr val="414042"/>
                </a:solidFill>
                <a:latin typeface="+mj-lt"/>
                <a:cs typeface="Arial"/>
              </a:rPr>
              <a:t> </a:t>
            </a:r>
            <a:r>
              <a:rPr lang="es-ES" sz="2000" spc="-170" dirty="0">
                <a:solidFill>
                  <a:srgbClr val="414042"/>
                </a:solidFill>
                <a:latin typeface="+mj-lt"/>
                <a:cs typeface="Arial"/>
              </a:rPr>
              <a:t>2016-003100-30</a:t>
            </a:r>
          </a:p>
          <a:p>
            <a:pPr marL="271780" indent="-259079">
              <a:lnSpc>
                <a:spcPts val="2130"/>
              </a:lnSpc>
              <a:spcBef>
                <a:spcPts val="620"/>
              </a:spcBef>
              <a:buClr>
                <a:srgbClr val="DB467A"/>
              </a:buClr>
              <a:buChar char="•"/>
              <a:tabLst>
                <a:tab pos="271780" algn="l"/>
                <a:tab pos="272415" algn="l"/>
              </a:tabLst>
            </a:pPr>
            <a:r>
              <a:rPr lang="tr-TR" sz="2000" spc="-170" dirty="0">
                <a:solidFill>
                  <a:srgbClr val="414042"/>
                </a:solidFill>
                <a:latin typeface="+mj-lt"/>
                <a:cs typeface="Arial"/>
              </a:rPr>
              <a:t>T</a:t>
            </a:r>
            <a:r>
              <a:rPr lang="es-ES" sz="2000" spc="-170" dirty="0" err="1" smtClean="0">
                <a:solidFill>
                  <a:srgbClr val="414042"/>
                </a:solidFill>
                <a:latin typeface="+mj-lt"/>
                <a:cs typeface="Arial"/>
              </a:rPr>
              <a:t>ürkiye</a:t>
            </a:r>
            <a:r>
              <a:rPr lang="es-ES" sz="2000" spc="-170" dirty="0">
                <a:solidFill>
                  <a:srgbClr val="414042"/>
                </a:solidFill>
                <a:latin typeface="+mj-lt"/>
                <a:cs typeface="Arial"/>
              </a:rPr>
              <a:t>’ de </a:t>
            </a:r>
            <a:r>
              <a:rPr lang="es-ES" sz="2000" spc="-170" dirty="0" err="1">
                <a:solidFill>
                  <a:srgbClr val="414042"/>
                </a:solidFill>
                <a:latin typeface="+mj-lt"/>
                <a:cs typeface="Arial"/>
              </a:rPr>
              <a:t>çalışmaya</a:t>
            </a:r>
            <a:r>
              <a:rPr lang="es-ES" sz="2000" spc="-170" dirty="0">
                <a:solidFill>
                  <a:srgbClr val="414042"/>
                </a:solidFill>
                <a:latin typeface="+mj-lt"/>
                <a:cs typeface="Arial"/>
              </a:rPr>
              <a:t> </a:t>
            </a:r>
            <a:r>
              <a:rPr lang="es-ES" sz="2000" spc="-170" dirty="0" err="1">
                <a:solidFill>
                  <a:srgbClr val="414042"/>
                </a:solidFill>
                <a:latin typeface="+mj-lt"/>
                <a:cs typeface="Arial"/>
              </a:rPr>
              <a:t>katılan</a:t>
            </a:r>
            <a:r>
              <a:rPr lang="es-ES" sz="2000" spc="-170" dirty="0">
                <a:solidFill>
                  <a:srgbClr val="414042"/>
                </a:solidFill>
                <a:latin typeface="+mj-lt"/>
                <a:cs typeface="Arial"/>
              </a:rPr>
              <a:t> </a:t>
            </a:r>
            <a:r>
              <a:rPr lang="es-ES" sz="2000" spc="-170" dirty="0" err="1" smtClean="0">
                <a:solidFill>
                  <a:srgbClr val="414042"/>
                </a:solidFill>
                <a:latin typeface="+mj-lt"/>
                <a:cs typeface="Arial"/>
              </a:rPr>
              <a:t>merkezler</a:t>
            </a:r>
            <a:endParaRPr lang="tr-TR" sz="2000" spc="-170" dirty="0" smtClean="0">
              <a:solidFill>
                <a:srgbClr val="414042"/>
              </a:solidFill>
              <a:latin typeface="+mj-lt"/>
              <a:cs typeface="Arial"/>
            </a:endParaRPr>
          </a:p>
          <a:p>
            <a:pPr marL="728980" lvl="1" indent="-259079">
              <a:lnSpc>
                <a:spcPts val="2130"/>
              </a:lnSpc>
              <a:spcBef>
                <a:spcPts val="620"/>
              </a:spcBef>
              <a:buClr>
                <a:srgbClr val="DB467A"/>
              </a:buClr>
              <a:buChar char="•"/>
              <a:tabLst>
                <a:tab pos="271780" algn="l"/>
                <a:tab pos="272415" algn="l"/>
              </a:tabLst>
            </a:pPr>
            <a:r>
              <a:rPr lang="es-ES" sz="1600" spc="-170" dirty="0" err="1" smtClean="0">
                <a:solidFill>
                  <a:srgbClr val="414042"/>
                </a:solidFill>
                <a:latin typeface="+mj-lt"/>
                <a:cs typeface="Arial"/>
              </a:rPr>
              <a:t>Gazi</a:t>
            </a:r>
            <a:r>
              <a:rPr lang="es-ES" sz="1600" spc="-170" dirty="0" smtClean="0">
                <a:solidFill>
                  <a:srgbClr val="414042"/>
                </a:solidFill>
                <a:latin typeface="+mj-lt"/>
                <a:cs typeface="Arial"/>
              </a:rPr>
              <a:t> </a:t>
            </a:r>
            <a:r>
              <a:rPr lang="es-ES" sz="1600" spc="-170" dirty="0">
                <a:solidFill>
                  <a:srgbClr val="414042"/>
                </a:solidFill>
                <a:latin typeface="+mj-lt"/>
                <a:cs typeface="Arial"/>
              </a:rPr>
              <a:t>Üniversitesi Tıp Fakültesi </a:t>
            </a:r>
            <a:r>
              <a:rPr lang="es-ES" sz="1600" spc="-170" dirty="0" err="1">
                <a:solidFill>
                  <a:srgbClr val="414042"/>
                </a:solidFill>
                <a:latin typeface="+mj-lt"/>
                <a:cs typeface="Arial"/>
              </a:rPr>
              <a:t>Hastanesi</a:t>
            </a:r>
            <a:r>
              <a:rPr lang="es-ES" sz="1600" spc="-170" dirty="0">
                <a:solidFill>
                  <a:srgbClr val="414042"/>
                </a:solidFill>
                <a:latin typeface="+mj-lt"/>
                <a:cs typeface="Arial"/>
              </a:rPr>
              <a:t> </a:t>
            </a:r>
            <a:r>
              <a:rPr lang="es-ES" sz="1600" spc="-170" dirty="0" err="1">
                <a:solidFill>
                  <a:srgbClr val="414042"/>
                </a:solidFill>
                <a:latin typeface="+mj-lt"/>
                <a:cs typeface="Arial"/>
              </a:rPr>
              <a:t>Pediatrik</a:t>
            </a:r>
            <a:r>
              <a:rPr lang="es-ES" sz="1600" spc="-170" dirty="0">
                <a:solidFill>
                  <a:srgbClr val="414042"/>
                </a:solidFill>
                <a:latin typeface="+mj-lt"/>
                <a:cs typeface="Arial"/>
              </a:rPr>
              <a:t> </a:t>
            </a:r>
            <a:r>
              <a:rPr lang="es-ES" sz="1600" spc="-170" dirty="0" err="1">
                <a:solidFill>
                  <a:srgbClr val="414042"/>
                </a:solidFill>
                <a:latin typeface="+mj-lt"/>
                <a:cs typeface="Arial"/>
              </a:rPr>
              <a:t>Nöroloji</a:t>
            </a:r>
            <a:r>
              <a:rPr lang="es-ES" sz="1600" spc="-170" dirty="0">
                <a:solidFill>
                  <a:srgbClr val="414042"/>
                </a:solidFill>
                <a:latin typeface="+mj-lt"/>
                <a:cs typeface="Arial"/>
              </a:rPr>
              <a:t>; </a:t>
            </a:r>
            <a:r>
              <a:rPr lang="es-ES" sz="1600" spc="-170" dirty="0" err="1">
                <a:solidFill>
                  <a:srgbClr val="414042"/>
                </a:solidFill>
                <a:latin typeface="+mj-lt"/>
                <a:cs typeface="Arial"/>
              </a:rPr>
              <a:t>Sorumlu</a:t>
            </a:r>
            <a:r>
              <a:rPr lang="es-ES" sz="1600" spc="-170" dirty="0">
                <a:solidFill>
                  <a:srgbClr val="414042"/>
                </a:solidFill>
                <a:latin typeface="+mj-lt"/>
                <a:cs typeface="Arial"/>
              </a:rPr>
              <a:t> </a:t>
            </a:r>
            <a:r>
              <a:rPr lang="es-ES" sz="1600" spc="-170" dirty="0" err="1">
                <a:solidFill>
                  <a:srgbClr val="414042"/>
                </a:solidFill>
                <a:latin typeface="+mj-lt"/>
                <a:cs typeface="Arial"/>
              </a:rPr>
              <a:t>Araştırıcı</a:t>
            </a:r>
            <a:r>
              <a:rPr lang="es-ES" sz="1600" spc="-170" dirty="0">
                <a:solidFill>
                  <a:srgbClr val="414042"/>
                </a:solidFill>
                <a:latin typeface="+mj-lt"/>
                <a:cs typeface="Arial"/>
              </a:rPr>
              <a:t>: </a:t>
            </a:r>
            <a:r>
              <a:rPr lang="es-ES" sz="1600" spc="-170" dirty="0" err="1">
                <a:solidFill>
                  <a:srgbClr val="414042"/>
                </a:solidFill>
                <a:latin typeface="+mj-lt"/>
                <a:cs typeface="Arial"/>
              </a:rPr>
              <a:t>Prof</a:t>
            </a:r>
            <a:r>
              <a:rPr lang="es-ES" sz="1600" spc="-170" dirty="0">
                <a:solidFill>
                  <a:srgbClr val="414042"/>
                </a:solidFill>
                <a:latin typeface="+mj-lt"/>
                <a:cs typeface="Arial"/>
              </a:rPr>
              <a:t> </a:t>
            </a:r>
            <a:r>
              <a:rPr lang="es-ES" sz="1600" spc="-170" dirty="0" err="1">
                <a:solidFill>
                  <a:srgbClr val="414042"/>
                </a:solidFill>
                <a:latin typeface="+mj-lt"/>
                <a:cs typeface="Arial"/>
              </a:rPr>
              <a:t>Dr</a:t>
            </a:r>
            <a:r>
              <a:rPr lang="es-ES" sz="1600" spc="-170" dirty="0">
                <a:solidFill>
                  <a:srgbClr val="414042"/>
                </a:solidFill>
                <a:latin typeface="+mj-lt"/>
                <a:cs typeface="Arial"/>
              </a:rPr>
              <a:t> </a:t>
            </a:r>
            <a:r>
              <a:rPr lang="es-ES" sz="1600" spc="-170" dirty="0" err="1">
                <a:solidFill>
                  <a:srgbClr val="414042"/>
                </a:solidFill>
                <a:latin typeface="+mj-lt"/>
                <a:cs typeface="Arial"/>
              </a:rPr>
              <a:t>Kıvılcım</a:t>
            </a:r>
            <a:r>
              <a:rPr lang="es-ES" sz="1600" spc="-170" dirty="0">
                <a:solidFill>
                  <a:srgbClr val="414042"/>
                </a:solidFill>
                <a:latin typeface="+mj-lt"/>
                <a:cs typeface="Arial"/>
              </a:rPr>
              <a:t> </a:t>
            </a:r>
            <a:r>
              <a:rPr lang="es-ES" sz="1600" spc="-170" dirty="0" err="1">
                <a:solidFill>
                  <a:srgbClr val="414042"/>
                </a:solidFill>
                <a:latin typeface="+mj-lt"/>
                <a:cs typeface="Arial"/>
              </a:rPr>
              <a:t>Gücüyener</a:t>
            </a:r>
            <a:r>
              <a:rPr lang="es-ES" sz="1600" spc="-170" dirty="0">
                <a:solidFill>
                  <a:srgbClr val="414042"/>
                </a:solidFill>
                <a:latin typeface="+mj-lt"/>
                <a:cs typeface="Arial"/>
              </a:rPr>
              <a:t>  </a:t>
            </a:r>
          </a:p>
          <a:p>
            <a:pPr marL="728980" lvl="1" indent="-259079">
              <a:lnSpc>
                <a:spcPts val="2130"/>
              </a:lnSpc>
              <a:spcBef>
                <a:spcPts val="620"/>
              </a:spcBef>
              <a:buClr>
                <a:srgbClr val="DB467A"/>
              </a:buClr>
              <a:buChar char="•"/>
              <a:tabLst>
                <a:tab pos="271780" algn="l"/>
                <a:tab pos="272415" algn="l"/>
              </a:tabLst>
            </a:pPr>
            <a:r>
              <a:rPr lang="es-ES" sz="1600" spc="-170" dirty="0" err="1" smtClean="0">
                <a:solidFill>
                  <a:srgbClr val="414042"/>
                </a:solidFill>
                <a:latin typeface="+mj-lt"/>
                <a:cs typeface="Arial"/>
              </a:rPr>
              <a:t>Hacettepe</a:t>
            </a:r>
            <a:r>
              <a:rPr lang="es-ES" sz="1600" spc="-170" dirty="0" smtClean="0">
                <a:solidFill>
                  <a:srgbClr val="414042"/>
                </a:solidFill>
                <a:latin typeface="+mj-lt"/>
                <a:cs typeface="Arial"/>
              </a:rPr>
              <a:t> </a:t>
            </a:r>
            <a:r>
              <a:rPr lang="es-ES" sz="1600" spc="-170" dirty="0">
                <a:solidFill>
                  <a:srgbClr val="414042"/>
                </a:solidFill>
                <a:latin typeface="+mj-lt"/>
                <a:cs typeface="Arial"/>
              </a:rPr>
              <a:t>Üniversitesi Tıp Fakültesi </a:t>
            </a:r>
            <a:r>
              <a:rPr lang="es-ES" sz="1600" spc="-170" dirty="0" err="1">
                <a:solidFill>
                  <a:srgbClr val="414042"/>
                </a:solidFill>
                <a:latin typeface="+mj-lt"/>
                <a:cs typeface="Arial"/>
              </a:rPr>
              <a:t>Hastanesi</a:t>
            </a:r>
            <a:r>
              <a:rPr lang="es-ES" sz="1600" spc="-170" dirty="0">
                <a:solidFill>
                  <a:srgbClr val="414042"/>
                </a:solidFill>
                <a:latin typeface="+mj-lt"/>
                <a:cs typeface="Arial"/>
              </a:rPr>
              <a:t> </a:t>
            </a:r>
            <a:r>
              <a:rPr lang="es-ES" sz="1600" spc="-170" dirty="0" err="1">
                <a:solidFill>
                  <a:srgbClr val="414042"/>
                </a:solidFill>
                <a:latin typeface="+mj-lt"/>
                <a:cs typeface="Arial"/>
              </a:rPr>
              <a:t>Pediatrik</a:t>
            </a:r>
            <a:r>
              <a:rPr lang="es-ES" sz="1600" spc="-170" dirty="0">
                <a:solidFill>
                  <a:srgbClr val="414042"/>
                </a:solidFill>
                <a:latin typeface="+mj-lt"/>
                <a:cs typeface="Arial"/>
              </a:rPr>
              <a:t> </a:t>
            </a:r>
            <a:r>
              <a:rPr lang="es-ES" sz="1600" spc="-170" dirty="0" err="1">
                <a:solidFill>
                  <a:srgbClr val="414042"/>
                </a:solidFill>
                <a:latin typeface="+mj-lt"/>
                <a:cs typeface="Arial"/>
              </a:rPr>
              <a:t>Nöroloji</a:t>
            </a:r>
            <a:r>
              <a:rPr lang="es-ES" sz="1600" spc="-170" dirty="0">
                <a:solidFill>
                  <a:srgbClr val="414042"/>
                </a:solidFill>
                <a:latin typeface="+mj-lt"/>
                <a:cs typeface="Arial"/>
              </a:rPr>
              <a:t>; </a:t>
            </a:r>
            <a:r>
              <a:rPr lang="es-ES" sz="1600" spc="-170" dirty="0" err="1">
                <a:solidFill>
                  <a:srgbClr val="414042"/>
                </a:solidFill>
                <a:latin typeface="+mj-lt"/>
                <a:cs typeface="Arial"/>
              </a:rPr>
              <a:t>Sorumlu</a:t>
            </a:r>
            <a:r>
              <a:rPr lang="es-ES" sz="1600" spc="-170" dirty="0">
                <a:solidFill>
                  <a:srgbClr val="414042"/>
                </a:solidFill>
                <a:latin typeface="+mj-lt"/>
                <a:cs typeface="Arial"/>
              </a:rPr>
              <a:t> </a:t>
            </a:r>
            <a:r>
              <a:rPr lang="es-ES" sz="1600" spc="-170" dirty="0" err="1">
                <a:solidFill>
                  <a:srgbClr val="414042"/>
                </a:solidFill>
                <a:latin typeface="+mj-lt"/>
                <a:cs typeface="Arial"/>
              </a:rPr>
              <a:t>Araştırıcı</a:t>
            </a:r>
            <a:r>
              <a:rPr lang="es-ES" sz="1600" spc="-170" dirty="0">
                <a:solidFill>
                  <a:srgbClr val="414042"/>
                </a:solidFill>
                <a:latin typeface="+mj-lt"/>
                <a:cs typeface="Arial"/>
              </a:rPr>
              <a:t>: </a:t>
            </a:r>
            <a:r>
              <a:rPr lang="es-ES" sz="1600" spc="-170" dirty="0" err="1">
                <a:solidFill>
                  <a:srgbClr val="414042"/>
                </a:solidFill>
                <a:latin typeface="+mj-lt"/>
                <a:cs typeface="Arial"/>
              </a:rPr>
              <a:t>Prof</a:t>
            </a:r>
            <a:r>
              <a:rPr lang="es-ES" sz="1600" spc="-170" dirty="0">
                <a:solidFill>
                  <a:srgbClr val="414042"/>
                </a:solidFill>
                <a:latin typeface="+mj-lt"/>
                <a:cs typeface="Arial"/>
              </a:rPr>
              <a:t> </a:t>
            </a:r>
            <a:r>
              <a:rPr lang="es-ES" sz="1600" spc="-170" dirty="0" err="1">
                <a:solidFill>
                  <a:srgbClr val="414042"/>
                </a:solidFill>
                <a:latin typeface="+mj-lt"/>
                <a:cs typeface="Arial"/>
              </a:rPr>
              <a:t>Dr</a:t>
            </a:r>
            <a:r>
              <a:rPr lang="es-ES" sz="1600" spc="-170" dirty="0">
                <a:solidFill>
                  <a:srgbClr val="414042"/>
                </a:solidFill>
                <a:latin typeface="+mj-lt"/>
                <a:cs typeface="Arial"/>
              </a:rPr>
              <a:t> Banu </a:t>
            </a:r>
            <a:r>
              <a:rPr lang="es-ES" sz="1600" spc="-170" dirty="0" err="1">
                <a:solidFill>
                  <a:srgbClr val="414042"/>
                </a:solidFill>
                <a:latin typeface="+mj-lt"/>
                <a:cs typeface="Arial"/>
              </a:rPr>
              <a:t>Anlar</a:t>
            </a:r>
            <a:endParaRPr lang="es-ES" sz="1600" spc="-170" dirty="0">
              <a:solidFill>
                <a:srgbClr val="414042"/>
              </a:solidFill>
              <a:latin typeface="+mj-lt"/>
              <a:cs typeface="Arial"/>
            </a:endParaRPr>
          </a:p>
          <a:p>
            <a:pPr marL="728980" lvl="1" indent="-259079">
              <a:lnSpc>
                <a:spcPts val="2130"/>
              </a:lnSpc>
              <a:spcBef>
                <a:spcPts val="620"/>
              </a:spcBef>
              <a:buClr>
                <a:srgbClr val="DB467A"/>
              </a:buClr>
              <a:buChar char="•"/>
              <a:tabLst>
                <a:tab pos="271780" algn="l"/>
                <a:tab pos="272415" algn="l"/>
              </a:tabLst>
            </a:pPr>
            <a:r>
              <a:rPr lang="es-ES" sz="1600" spc="-170" dirty="0" err="1" smtClean="0">
                <a:solidFill>
                  <a:srgbClr val="414042"/>
                </a:solidFill>
                <a:latin typeface="+mj-lt"/>
                <a:cs typeface="Arial"/>
              </a:rPr>
              <a:t>İstanbul</a:t>
            </a:r>
            <a:r>
              <a:rPr lang="es-ES" sz="1600" spc="-170" dirty="0" smtClean="0">
                <a:solidFill>
                  <a:srgbClr val="414042"/>
                </a:solidFill>
                <a:latin typeface="+mj-lt"/>
                <a:cs typeface="Arial"/>
              </a:rPr>
              <a:t> </a:t>
            </a:r>
            <a:r>
              <a:rPr lang="es-ES" sz="1600" spc="-170" dirty="0">
                <a:solidFill>
                  <a:srgbClr val="414042"/>
                </a:solidFill>
                <a:latin typeface="+mj-lt"/>
                <a:cs typeface="Arial"/>
              </a:rPr>
              <a:t>Üniversitesi </a:t>
            </a:r>
            <a:r>
              <a:rPr lang="es-ES" sz="1600" spc="-170" dirty="0" err="1">
                <a:solidFill>
                  <a:srgbClr val="414042"/>
                </a:solidFill>
                <a:latin typeface="+mj-lt"/>
                <a:cs typeface="Arial"/>
              </a:rPr>
              <a:t>İstanbul</a:t>
            </a:r>
            <a:r>
              <a:rPr lang="es-ES" sz="1600" spc="-170" dirty="0">
                <a:solidFill>
                  <a:srgbClr val="414042"/>
                </a:solidFill>
                <a:latin typeface="+mj-lt"/>
                <a:cs typeface="Arial"/>
              </a:rPr>
              <a:t> Tıp Fakültesi </a:t>
            </a:r>
            <a:r>
              <a:rPr lang="es-ES" sz="1600" spc="-170" dirty="0" err="1">
                <a:solidFill>
                  <a:srgbClr val="414042"/>
                </a:solidFill>
                <a:latin typeface="+mj-lt"/>
                <a:cs typeface="Arial"/>
              </a:rPr>
              <a:t>Hastanesi</a:t>
            </a:r>
            <a:r>
              <a:rPr lang="es-ES" sz="1600" spc="-170" dirty="0">
                <a:solidFill>
                  <a:srgbClr val="414042"/>
                </a:solidFill>
                <a:latin typeface="+mj-lt"/>
                <a:cs typeface="Arial"/>
              </a:rPr>
              <a:t> </a:t>
            </a:r>
            <a:r>
              <a:rPr lang="es-ES" sz="1600" spc="-170" dirty="0" err="1">
                <a:solidFill>
                  <a:srgbClr val="414042"/>
                </a:solidFill>
                <a:latin typeface="+mj-lt"/>
                <a:cs typeface="Arial"/>
              </a:rPr>
              <a:t>Nöroloji</a:t>
            </a:r>
            <a:r>
              <a:rPr lang="es-ES" sz="1600" spc="-170" dirty="0">
                <a:solidFill>
                  <a:srgbClr val="414042"/>
                </a:solidFill>
                <a:latin typeface="+mj-lt"/>
                <a:cs typeface="Arial"/>
              </a:rPr>
              <a:t>; </a:t>
            </a:r>
            <a:r>
              <a:rPr lang="es-ES" sz="1600" spc="-170" dirty="0" err="1">
                <a:solidFill>
                  <a:srgbClr val="414042"/>
                </a:solidFill>
                <a:latin typeface="+mj-lt"/>
                <a:cs typeface="Arial"/>
              </a:rPr>
              <a:t>Sorumlu</a:t>
            </a:r>
            <a:r>
              <a:rPr lang="es-ES" sz="1600" spc="-170" dirty="0">
                <a:solidFill>
                  <a:srgbClr val="414042"/>
                </a:solidFill>
                <a:latin typeface="+mj-lt"/>
                <a:cs typeface="Arial"/>
              </a:rPr>
              <a:t> </a:t>
            </a:r>
            <a:r>
              <a:rPr lang="es-ES" sz="1600" spc="-170" dirty="0" err="1">
                <a:solidFill>
                  <a:srgbClr val="414042"/>
                </a:solidFill>
                <a:latin typeface="+mj-lt"/>
                <a:cs typeface="Arial"/>
              </a:rPr>
              <a:t>Araştırıcı</a:t>
            </a:r>
            <a:r>
              <a:rPr lang="es-ES" sz="1600" spc="-170" dirty="0">
                <a:solidFill>
                  <a:srgbClr val="414042"/>
                </a:solidFill>
                <a:latin typeface="+mj-lt"/>
                <a:cs typeface="Arial"/>
              </a:rPr>
              <a:t>: </a:t>
            </a:r>
            <a:r>
              <a:rPr lang="es-ES" sz="1600" spc="-170" dirty="0" err="1">
                <a:solidFill>
                  <a:srgbClr val="414042"/>
                </a:solidFill>
                <a:latin typeface="+mj-lt"/>
                <a:cs typeface="Arial"/>
              </a:rPr>
              <a:t>Prof</a:t>
            </a:r>
            <a:r>
              <a:rPr lang="es-ES" sz="1600" spc="-170" dirty="0">
                <a:solidFill>
                  <a:srgbClr val="414042"/>
                </a:solidFill>
                <a:latin typeface="+mj-lt"/>
                <a:cs typeface="Arial"/>
              </a:rPr>
              <a:t> </a:t>
            </a:r>
            <a:r>
              <a:rPr lang="es-ES" sz="1600" spc="-170" dirty="0" err="1">
                <a:solidFill>
                  <a:srgbClr val="414042"/>
                </a:solidFill>
                <a:latin typeface="+mj-lt"/>
                <a:cs typeface="Arial"/>
              </a:rPr>
              <a:t>Dr</a:t>
            </a:r>
            <a:r>
              <a:rPr lang="es-ES" sz="1600" spc="-170" dirty="0">
                <a:solidFill>
                  <a:srgbClr val="414042"/>
                </a:solidFill>
                <a:latin typeface="+mj-lt"/>
                <a:cs typeface="Arial"/>
              </a:rPr>
              <a:t> </a:t>
            </a:r>
            <a:r>
              <a:rPr lang="es-ES" sz="1600" spc="-170" dirty="0" err="1">
                <a:solidFill>
                  <a:srgbClr val="414042"/>
                </a:solidFill>
                <a:latin typeface="+mj-lt"/>
                <a:cs typeface="Arial"/>
              </a:rPr>
              <a:t>Zuhal</a:t>
            </a:r>
            <a:r>
              <a:rPr lang="es-ES" sz="1600" spc="-170" dirty="0">
                <a:solidFill>
                  <a:srgbClr val="414042"/>
                </a:solidFill>
                <a:latin typeface="+mj-lt"/>
                <a:cs typeface="Arial"/>
              </a:rPr>
              <a:t> </a:t>
            </a:r>
            <a:r>
              <a:rPr lang="es-ES" sz="1600" spc="-170" dirty="0" err="1">
                <a:solidFill>
                  <a:srgbClr val="414042"/>
                </a:solidFill>
                <a:latin typeface="+mj-lt"/>
                <a:cs typeface="Arial"/>
              </a:rPr>
              <a:t>Yapıcı</a:t>
            </a:r>
            <a:endParaRPr lang="es-ES" sz="1600" spc="-170" dirty="0">
              <a:solidFill>
                <a:srgbClr val="414042"/>
              </a:solidFill>
              <a:latin typeface="+mj-lt"/>
              <a:cs typeface="Arial"/>
            </a:endParaRPr>
          </a:p>
          <a:p>
            <a:pPr marL="728980" lvl="1" indent="-259079">
              <a:lnSpc>
                <a:spcPts val="2130"/>
              </a:lnSpc>
              <a:spcBef>
                <a:spcPts val="620"/>
              </a:spcBef>
              <a:buClr>
                <a:srgbClr val="DB467A"/>
              </a:buClr>
              <a:buChar char="•"/>
              <a:tabLst>
                <a:tab pos="271780" algn="l"/>
                <a:tab pos="272415" algn="l"/>
              </a:tabLst>
            </a:pPr>
            <a:r>
              <a:rPr lang="es-ES" sz="1600" spc="-170" dirty="0" err="1" smtClean="0">
                <a:solidFill>
                  <a:srgbClr val="414042"/>
                </a:solidFill>
                <a:latin typeface="+mj-lt"/>
                <a:cs typeface="Arial"/>
              </a:rPr>
              <a:t>İstanbul</a:t>
            </a:r>
            <a:r>
              <a:rPr lang="es-ES" sz="1600" spc="-170" dirty="0" smtClean="0">
                <a:solidFill>
                  <a:srgbClr val="414042"/>
                </a:solidFill>
                <a:latin typeface="+mj-lt"/>
                <a:cs typeface="Arial"/>
              </a:rPr>
              <a:t> </a:t>
            </a:r>
            <a:r>
              <a:rPr lang="es-ES" sz="1600" spc="-170" dirty="0" err="1">
                <a:solidFill>
                  <a:srgbClr val="414042"/>
                </a:solidFill>
                <a:latin typeface="+mj-lt"/>
                <a:cs typeface="Arial"/>
              </a:rPr>
              <a:t>Bilim</a:t>
            </a:r>
            <a:r>
              <a:rPr lang="es-ES" sz="1600" spc="-170" dirty="0">
                <a:solidFill>
                  <a:srgbClr val="414042"/>
                </a:solidFill>
                <a:latin typeface="+mj-lt"/>
                <a:cs typeface="Arial"/>
              </a:rPr>
              <a:t> Üniversitesi Tıp Fakültesi </a:t>
            </a:r>
            <a:r>
              <a:rPr lang="es-ES" sz="1600" spc="-170" dirty="0" err="1">
                <a:solidFill>
                  <a:srgbClr val="414042"/>
                </a:solidFill>
                <a:latin typeface="+mj-lt"/>
                <a:cs typeface="Arial"/>
              </a:rPr>
              <a:t>Hastanesi</a:t>
            </a:r>
            <a:r>
              <a:rPr lang="es-ES" sz="1600" spc="-170" dirty="0">
                <a:solidFill>
                  <a:srgbClr val="414042"/>
                </a:solidFill>
                <a:latin typeface="+mj-lt"/>
                <a:cs typeface="Arial"/>
              </a:rPr>
              <a:t> </a:t>
            </a:r>
            <a:r>
              <a:rPr lang="es-ES" sz="1600" spc="-170" dirty="0" err="1">
                <a:solidFill>
                  <a:srgbClr val="414042"/>
                </a:solidFill>
                <a:latin typeface="+mj-lt"/>
                <a:cs typeface="Arial"/>
              </a:rPr>
              <a:t>Nöroloji</a:t>
            </a:r>
            <a:r>
              <a:rPr lang="es-ES" sz="1600" spc="-170" dirty="0">
                <a:solidFill>
                  <a:srgbClr val="414042"/>
                </a:solidFill>
                <a:latin typeface="+mj-lt"/>
                <a:cs typeface="Arial"/>
              </a:rPr>
              <a:t>, </a:t>
            </a:r>
            <a:r>
              <a:rPr lang="es-ES" sz="1600" spc="-170" dirty="0" err="1">
                <a:solidFill>
                  <a:srgbClr val="414042"/>
                </a:solidFill>
                <a:latin typeface="+mj-lt"/>
                <a:cs typeface="Arial"/>
              </a:rPr>
              <a:t>Sorumlu</a:t>
            </a:r>
            <a:r>
              <a:rPr lang="es-ES" sz="1600" spc="-170" dirty="0">
                <a:solidFill>
                  <a:srgbClr val="414042"/>
                </a:solidFill>
                <a:latin typeface="+mj-lt"/>
                <a:cs typeface="Arial"/>
              </a:rPr>
              <a:t> </a:t>
            </a:r>
            <a:r>
              <a:rPr lang="es-ES" sz="1600" spc="-170" dirty="0" err="1">
                <a:solidFill>
                  <a:srgbClr val="414042"/>
                </a:solidFill>
                <a:latin typeface="+mj-lt"/>
                <a:cs typeface="Arial"/>
              </a:rPr>
              <a:t>Araştırıcı</a:t>
            </a:r>
            <a:r>
              <a:rPr lang="es-ES" sz="1600" spc="-170" dirty="0">
                <a:solidFill>
                  <a:srgbClr val="414042"/>
                </a:solidFill>
                <a:latin typeface="+mj-lt"/>
                <a:cs typeface="Arial"/>
              </a:rPr>
              <a:t>: </a:t>
            </a:r>
            <a:r>
              <a:rPr lang="es-ES" sz="1600" spc="-170" dirty="0" err="1">
                <a:solidFill>
                  <a:srgbClr val="414042"/>
                </a:solidFill>
                <a:latin typeface="+mj-lt"/>
                <a:cs typeface="Arial"/>
              </a:rPr>
              <a:t>Prof</a:t>
            </a:r>
            <a:r>
              <a:rPr lang="es-ES" sz="1600" spc="-170" dirty="0">
                <a:solidFill>
                  <a:srgbClr val="414042"/>
                </a:solidFill>
                <a:latin typeface="+mj-lt"/>
                <a:cs typeface="Arial"/>
              </a:rPr>
              <a:t> </a:t>
            </a:r>
            <a:r>
              <a:rPr lang="es-ES" sz="1600" spc="-170" dirty="0" err="1">
                <a:solidFill>
                  <a:srgbClr val="414042"/>
                </a:solidFill>
                <a:latin typeface="+mj-lt"/>
                <a:cs typeface="Arial"/>
              </a:rPr>
              <a:t>Dr</a:t>
            </a:r>
            <a:r>
              <a:rPr lang="es-ES" sz="1600" spc="-170" dirty="0">
                <a:solidFill>
                  <a:srgbClr val="414042"/>
                </a:solidFill>
                <a:latin typeface="+mj-lt"/>
                <a:cs typeface="Arial"/>
              </a:rPr>
              <a:t> </a:t>
            </a:r>
            <a:r>
              <a:rPr lang="es-ES" sz="1600" spc="-170" dirty="0" err="1">
                <a:solidFill>
                  <a:srgbClr val="414042"/>
                </a:solidFill>
                <a:latin typeface="+mj-lt"/>
                <a:cs typeface="Arial"/>
              </a:rPr>
              <a:t>Gülşen</a:t>
            </a:r>
            <a:r>
              <a:rPr lang="es-ES" sz="1600" spc="-170" dirty="0">
                <a:solidFill>
                  <a:srgbClr val="414042"/>
                </a:solidFill>
                <a:latin typeface="+mj-lt"/>
                <a:cs typeface="Arial"/>
              </a:rPr>
              <a:t> </a:t>
            </a:r>
            <a:r>
              <a:rPr lang="es-ES" sz="1600" spc="-170" dirty="0" err="1">
                <a:solidFill>
                  <a:srgbClr val="414042"/>
                </a:solidFill>
                <a:latin typeface="+mj-lt"/>
                <a:cs typeface="Arial"/>
              </a:rPr>
              <a:t>Akman</a:t>
            </a:r>
            <a:r>
              <a:rPr lang="es-ES" sz="1600" spc="-170" dirty="0">
                <a:solidFill>
                  <a:srgbClr val="414042"/>
                </a:solidFill>
                <a:latin typeface="+mj-lt"/>
                <a:cs typeface="Arial"/>
              </a:rPr>
              <a:t> Demir</a:t>
            </a:r>
          </a:p>
        </p:txBody>
      </p:sp>
      <p:sp>
        <p:nvSpPr>
          <p:cNvPr id="5" name="4 CuadroTexto"/>
          <p:cNvSpPr txBox="1"/>
          <p:nvPr/>
        </p:nvSpPr>
        <p:spPr>
          <a:xfrm>
            <a:off x="6123113" y="6406480"/>
            <a:ext cx="3438695" cy="369332"/>
          </a:xfrm>
          <a:prstGeom prst="rect">
            <a:avLst/>
          </a:prstGeom>
          <a:noFill/>
        </p:spPr>
        <p:txBody>
          <a:bodyPr wrap="square" rtlCol="0">
            <a:spAutoFit/>
          </a:bodyPr>
          <a:lstStyle/>
          <a:p>
            <a:r>
              <a:rPr lang="es-ES" b="1" dirty="0" err="1">
                <a:latin typeface="+mj-lt"/>
              </a:rPr>
              <a:t>Sadece</a:t>
            </a:r>
            <a:r>
              <a:rPr lang="es-ES" b="1" dirty="0">
                <a:latin typeface="+mj-lt"/>
              </a:rPr>
              <a:t> </a:t>
            </a:r>
            <a:r>
              <a:rPr lang="es-ES" b="1" dirty="0" err="1">
                <a:latin typeface="+mj-lt"/>
              </a:rPr>
              <a:t>refere</a:t>
            </a:r>
            <a:r>
              <a:rPr lang="es-ES" b="1" dirty="0">
                <a:latin typeface="+mj-lt"/>
              </a:rPr>
              <a:t> </a:t>
            </a:r>
            <a:r>
              <a:rPr lang="es-ES" b="1" dirty="0" err="1">
                <a:latin typeface="+mj-lt"/>
              </a:rPr>
              <a:t>edilen</a:t>
            </a:r>
            <a:r>
              <a:rPr lang="es-ES" b="1" dirty="0">
                <a:latin typeface="+mj-lt"/>
              </a:rPr>
              <a:t> </a:t>
            </a:r>
            <a:r>
              <a:rPr lang="es-ES" b="1" dirty="0" err="1">
                <a:latin typeface="+mj-lt"/>
              </a:rPr>
              <a:t>hastanelerde</a:t>
            </a:r>
            <a:endParaRPr lang="es-ES" b="1" dirty="0">
              <a:latin typeface="+mj-lt"/>
            </a:endParaRPr>
          </a:p>
        </p:txBody>
      </p:sp>
    </p:spTree>
    <p:extLst>
      <p:ext uri="{BB962C8B-B14F-4D97-AF65-F5344CB8AC3E}">
        <p14:creationId xmlns:p14="http://schemas.microsoft.com/office/powerpoint/2010/main" val="26712537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18" name="Groupe 17"/>
          <p:cNvGrpSpPr/>
          <p:nvPr/>
        </p:nvGrpSpPr>
        <p:grpSpPr>
          <a:xfrm rot="10800000">
            <a:off x="-3600" y="-2231"/>
            <a:ext cx="10062000" cy="643432"/>
            <a:chOff x="0" y="7145999"/>
            <a:chExt cx="10062000" cy="643432"/>
          </a:xfrm>
        </p:grpSpPr>
        <p:pic>
          <p:nvPicPr>
            <p:cNvPr id="1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145999"/>
              <a:ext cx="10062000" cy="6434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0" name="Rectangle 19"/>
            <p:cNvSpPr/>
            <p:nvPr/>
          </p:nvSpPr>
          <p:spPr>
            <a:xfrm>
              <a:off x="9561809" y="7145999"/>
              <a:ext cx="219919"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prstClr val="white"/>
                </a:solidFill>
              </a:endParaRPr>
            </a:p>
          </p:txBody>
        </p:sp>
      </p:grpSp>
      <p:grpSp>
        <p:nvGrpSpPr>
          <p:cNvPr id="7" name="Groupe 6"/>
          <p:cNvGrpSpPr/>
          <p:nvPr/>
        </p:nvGrpSpPr>
        <p:grpSpPr>
          <a:xfrm>
            <a:off x="0" y="7145999"/>
            <a:ext cx="10062000" cy="643432"/>
            <a:chOff x="0" y="7145999"/>
            <a:chExt cx="10062000" cy="643432"/>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145999"/>
              <a:ext cx="10062000" cy="6434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a:xfrm>
              <a:off x="9561809" y="7145999"/>
              <a:ext cx="219919"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prstClr val="white"/>
                </a:solidFill>
              </a:endParaRPr>
            </a:p>
          </p:txBody>
        </p:sp>
      </p:grpSp>
      <p:pic>
        <p:nvPicPr>
          <p:cNvPr id="1032" name="Picture 8" descr="http://www.pharmandcie.fr/wp-content/uploads/2013/09/SANOFI_Logo_Horizontal_2011_Quadri.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05264" y="461557"/>
            <a:ext cx="1260789" cy="267850"/>
          </a:xfrm>
          <a:prstGeom prst="rect">
            <a:avLst/>
          </a:prstGeom>
          <a:noFill/>
          <a:extLst>
            <a:ext uri="{909E8E84-426E-40DD-AFC4-6F175D3DCCD1}">
              <a14:hiddenFill xmlns:a14="http://schemas.microsoft.com/office/drawing/2010/main">
                <a:solidFill>
                  <a:srgbClr val="FFFFFF"/>
                </a:solidFill>
              </a14:hiddenFill>
            </a:ext>
          </a:extLst>
        </p:spPr>
      </p:pic>
      <p:sp>
        <p:nvSpPr>
          <p:cNvPr id="2" name="ZoneTexte 1"/>
          <p:cNvSpPr txBox="1"/>
          <p:nvPr/>
        </p:nvSpPr>
        <p:spPr>
          <a:xfrm>
            <a:off x="7765740" y="7506000"/>
            <a:ext cx="2335859" cy="276999"/>
          </a:xfrm>
          <a:prstGeom prst="rect">
            <a:avLst/>
          </a:prstGeom>
          <a:noFill/>
        </p:spPr>
        <p:txBody>
          <a:bodyPr wrap="square" rtlCol="0">
            <a:spAutoFit/>
          </a:bodyPr>
          <a:lstStyle/>
          <a:p>
            <a:pPr algn="r"/>
            <a:r>
              <a:rPr lang="fr-FR" sz="1200" dirty="0" smtClean="0">
                <a:solidFill>
                  <a:prstClr val="white"/>
                </a:solidFill>
                <a:latin typeface="Calibri"/>
              </a:rPr>
              <a:t>Version 1.0 21Dec17</a:t>
            </a:r>
            <a:endParaRPr lang="fr-FR" sz="1200" dirty="0">
              <a:solidFill>
                <a:prstClr val="white"/>
              </a:solidFill>
              <a:latin typeface="Calibri"/>
            </a:endParaRPr>
          </a:p>
        </p:txBody>
      </p:sp>
      <p:pic>
        <p:nvPicPr>
          <p:cNvPr id="5"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5994" y="2878088"/>
            <a:ext cx="5251420" cy="2863675"/>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3"/>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22471"/>
          <a:stretch/>
        </p:blipFill>
        <p:spPr bwMode="auto">
          <a:xfrm>
            <a:off x="7549480" y="350285"/>
            <a:ext cx="1260000" cy="3791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 name="Espace réservé du texte 64"/>
          <p:cNvSpPr>
            <a:spLocks noGrp="1"/>
          </p:cNvSpPr>
          <p:nvPr>
            <p:ph type="body" sz="quarter" idx="24"/>
          </p:nvPr>
        </p:nvSpPr>
        <p:spPr>
          <a:xfrm>
            <a:off x="5173216" y="821686"/>
            <a:ext cx="4680520" cy="6010031"/>
          </a:xfrm>
          <a:solidFill>
            <a:srgbClr val="84BD00">
              <a:alpha val="85000"/>
            </a:srgbClr>
          </a:solidFill>
          <a:ln w="25400">
            <a:noFill/>
          </a:ln>
        </p:spPr>
        <p:txBody>
          <a:bodyPr/>
          <a:lstStyle/>
          <a:p>
            <a:pPr algn="ctr" defTabSz="749808">
              <a:spcAft>
                <a:spcPts val="600"/>
              </a:spcAft>
            </a:pPr>
            <a:r>
              <a:rPr lang="tr-TR" sz="1400" b="1" noProof="1" smtClean="0">
                <a:solidFill>
                  <a:schemeClr val="bg1"/>
                </a:solidFill>
                <a:latin typeface="+mj-lt"/>
              </a:rPr>
              <a:t>Dahil Edilme Kriterleri</a:t>
            </a:r>
            <a:endParaRPr lang="fr-FR" sz="1400" b="1" noProof="1" smtClean="0">
              <a:solidFill>
                <a:schemeClr val="bg1"/>
              </a:solidFill>
              <a:latin typeface="+mj-lt"/>
            </a:endParaRPr>
          </a:p>
          <a:p>
            <a:pPr marL="243450" indent="-171450" defTabSz="749808">
              <a:buFont typeface="Arial" panose="020B0604020202020204" pitchFamily="34" charset="0"/>
              <a:buChar char="•"/>
            </a:pPr>
            <a:r>
              <a:rPr lang="en-US" dirty="0" err="1">
                <a:latin typeface="+mj-lt"/>
              </a:rPr>
              <a:t>Çalışmaya</a:t>
            </a:r>
            <a:r>
              <a:rPr lang="en-US" dirty="0">
                <a:latin typeface="+mj-lt"/>
              </a:rPr>
              <a:t> </a:t>
            </a:r>
            <a:r>
              <a:rPr lang="en-US" dirty="0" err="1">
                <a:latin typeface="+mj-lt"/>
              </a:rPr>
              <a:t>girişte</a:t>
            </a:r>
            <a:r>
              <a:rPr lang="en-US" dirty="0">
                <a:latin typeface="+mj-lt"/>
              </a:rPr>
              <a:t>, 10 </a:t>
            </a:r>
            <a:r>
              <a:rPr lang="en-US" dirty="0" err="1">
                <a:latin typeface="+mj-lt"/>
              </a:rPr>
              <a:t>yaş</a:t>
            </a:r>
            <a:r>
              <a:rPr lang="en-US" dirty="0">
                <a:latin typeface="+mj-lt"/>
              </a:rPr>
              <a:t> </a:t>
            </a:r>
            <a:r>
              <a:rPr lang="en-US" dirty="0" err="1">
                <a:latin typeface="+mj-lt"/>
              </a:rPr>
              <a:t>ila</a:t>
            </a:r>
            <a:r>
              <a:rPr lang="en-US" dirty="0">
                <a:latin typeface="+mj-lt"/>
              </a:rPr>
              <a:t> &lt;18 </a:t>
            </a:r>
            <a:r>
              <a:rPr lang="en-US" dirty="0" err="1">
                <a:latin typeface="+mj-lt"/>
              </a:rPr>
              <a:t>yaş</a:t>
            </a:r>
            <a:r>
              <a:rPr lang="en-US" dirty="0">
                <a:latin typeface="+mj-lt"/>
              </a:rPr>
              <a:t> </a:t>
            </a:r>
            <a:r>
              <a:rPr lang="en-US" dirty="0" err="1">
                <a:latin typeface="+mj-lt"/>
              </a:rPr>
              <a:t>arasındaki</a:t>
            </a:r>
            <a:r>
              <a:rPr lang="en-US" dirty="0">
                <a:latin typeface="+mj-lt"/>
              </a:rPr>
              <a:t> </a:t>
            </a:r>
            <a:r>
              <a:rPr lang="en-US" dirty="0" err="1">
                <a:latin typeface="+mj-lt"/>
              </a:rPr>
              <a:t>atak</a:t>
            </a:r>
            <a:r>
              <a:rPr lang="en-US" dirty="0">
                <a:latin typeface="+mj-lt"/>
              </a:rPr>
              <a:t> </a:t>
            </a:r>
            <a:r>
              <a:rPr lang="en-US" dirty="0" err="1">
                <a:latin typeface="+mj-lt"/>
              </a:rPr>
              <a:t>ve</a:t>
            </a:r>
            <a:r>
              <a:rPr lang="en-US" dirty="0">
                <a:latin typeface="+mj-lt"/>
              </a:rPr>
              <a:t> </a:t>
            </a:r>
            <a:r>
              <a:rPr lang="en-US" dirty="0" err="1">
                <a:latin typeface="+mj-lt"/>
              </a:rPr>
              <a:t>düzelmelerle</a:t>
            </a:r>
            <a:r>
              <a:rPr lang="en-US" dirty="0">
                <a:latin typeface="+mj-lt"/>
              </a:rPr>
              <a:t> </a:t>
            </a:r>
            <a:r>
              <a:rPr lang="en-US" dirty="0" err="1">
                <a:latin typeface="+mj-lt"/>
              </a:rPr>
              <a:t>giden</a:t>
            </a:r>
            <a:r>
              <a:rPr lang="en-US" dirty="0">
                <a:latin typeface="+mj-lt"/>
              </a:rPr>
              <a:t> </a:t>
            </a:r>
            <a:r>
              <a:rPr lang="en-US" dirty="0" err="1">
                <a:latin typeface="+mj-lt"/>
              </a:rPr>
              <a:t>düzelen</a:t>
            </a:r>
            <a:r>
              <a:rPr lang="en-US" dirty="0">
                <a:latin typeface="+mj-lt"/>
              </a:rPr>
              <a:t> </a:t>
            </a:r>
            <a:r>
              <a:rPr lang="en-US" dirty="0" err="1">
                <a:latin typeface="+mj-lt"/>
              </a:rPr>
              <a:t>multipl</a:t>
            </a:r>
            <a:r>
              <a:rPr lang="en-US" dirty="0">
                <a:latin typeface="+mj-lt"/>
              </a:rPr>
              <a:t> </a:t>
            </a:r>
            <a:r>
              <a:rPr lang="en-US" dirty="0" err="1">
                <a:latin typeface="+mj-lt"/>
              </a:rPr>
              <a:t>skleroz</a:t>
            </a:r>
            <a:r>
              <a:rPr lang="en-US" dirty="0">
                <a:latin typeface="+mj-lt"/>
              </a:rPr>
              <a:t> </a:t>
            </a:r>
            <a:r>
              <a:rPr lang="en-US" dirty="0" err="1">
                <a:latin typeface="+mj-lt"/>
              </a:rPr>
              <a:t>hastaları</a:t>
            </a:r>
            <a:r>
              <a:rPr lang="en-US" dirty="0">
                <a:latin typeface="+mj-lt"/>
              </a:rPr>
              <a:t> </a:t>
            </a:r>
            <a:r>
              <a:rPr lang="en-US" dirty="0" err="1">
                <a:latin typeface="+mj-lt"/>
              </a:rPr>
              <a:t>uygundur</a:t>
            </a:r>
            <a:r>
              <a:rPr lang="en-US" dirty="0">
                <a:latin typeface="+mj-lt"/>
              </a:rPr>
              <a:t>. </a:t>
            </a:r>
            <a:r>
              <a:rPr lang="en-US" dirty="0" err="1">
                <a:latin typeface="+mj-lt"/>
              </a:rPr>
              <a:t>Hastalar</a:t>
            </a:r>
            <a:r>
              <a:rPr lang="en-US" dirty="0">
                <a:latin typeface="+mj-lt"/>
              </a:rPr>
              <a:t>, </a:t>
            </a:r>
            <a:r>
              <a:rPr lang="en-US" dirty="0" err="1">
                <a:latin typeface="+mj-lt"/>
              </a:rPr>
              <a:t>Uluslararası</a:t>
            </a:r>
            <a:r>
              <a:rPr lang="en-US" dirty="0">
                <a:latin typeface="+mj-lt"/>
              </a:rPr>
              <a:t> </a:t>
            </a:r>
            <a:r>
              <a:rPr lang="en-US" dirty="0" err="1">
                <a:latin typeface="+mj-lt"/>
              </a:rPr>
              <a:t>Pediatrik</a:t>
            </a:r>
            <a:r>
              <a:rPr lang="en-US" dirty="0">
                <a:latin typeface="+mj-lt"/>
              </a:rPr>
              <a:t> </a:t>
            </a:r>
            <a:r>
              <a:rPr lang="en-US" dirty="0" err="1">
                <a:latin typeface="+mj-lt"/>
              </a:rPr>
              <a:t>Multipl</a:t>
            </a:r>
            <a:r>
              <a:rPr lang="en-US" dirty="0">
                <a:latin typeface="+mj-lt"/>
              </a:rPr>
              <a:t> </a:t>
            </a:r>
            <a:r>
              <a:rPr lang="en-US" dirty="0" err="1">
                <a:latin typeface="+mj-lt"/>
              </a:rPr>
              <a:t>Skleroz</a:t>
            </a:r>
            <a:r>
              <a:rPr lang="en-US" dirty="0">
                <a:latin typeface="+mj-lt"/>
              </a:rPr>
              <a:t> </a:t>
            </a:r>
            <a:r>
              <a:rPr lang="en-US" dirty="0" err="1">
                <a:latin typeface="+mj-lt"/>
              </a:rPr>
              <a:t>Çalışma</a:t>
            </a:r>
            <a:r>
              <a:rPr lang="en-US" dirty="0">
                <a:latin typeface="+mj-lt"/>
              </a:rPr>
              <a:t> </a:t>
            </a:r>
            <a:r>
              <a:rPr lang="en-US" dirty="0" err="1">
                <a:latin typeface="+mj-lt"/>
              </a:rPr>
              <a:t>Grubu</a:t>
            </a:r>
            <a:r>
              <a:rPr lang="en-US" dirty="0">
                <a:latin typeface="+mj-lt"/>
              </a:rPr>
              <a:t> </a:t>
            </a:r>
            <a:r>
              <a:rPr lang="en-US" dirty="0" err="1">
                <a:latin typeface="+mj-lt"/>
              </a:rPr>
              <a:t>pediatrik</a:t>
            </a:r>
            <a:r>
              <a:rPr lang="en-US" dirty="0">
                <a:latin typeface="+mj-lt"/>
              </a:rPr>
              <a:t> MS </a:t>
            </a:r>
            <a:r>
              <a:rPr lang="en-US" dirty="0" err="1">
                <a:latin typeface="+mj-lt"/>
              </a:rPr>
              <a:t>kriterlerine</a:t>
            </a:r>
            <a:r>
              <a:rPr lang="en-US" dirty="0">
                <a:latin typeface="+mj-lt"/>
              </a:rPr>
              <a:t> </a:t>
            </a:r>
            <a:r>
              <a:rPr lang="en-US" dirty="0" err="1">
                <a:latin typeface="+mj-lt"/>
              </a:rPr>
              <a:t>ve</a:t>
            </a:r>
            <a:r>
              <a:rPr lang="en-US" dirty="0">
                <a:latin typeface="+mj-lt"/>
              </a:rPr>
              <a:t> McDonald </a:t>
            </a:r>
            <a:r>
              <a:rPr lang="en-US" dirty="0" err="1">
                <a:latin typeface="+mj-lt"/>
              </a:rPr>
              <a:t>kriterlerine</a:t>
            </a:r>
            <a:r>
              <a:rPr lang="en-US" dirty="0">
                <a:latin typeface="+mj-lt"/>
              </a:rPr>
              <a:t> </a:t>
            </a:r>
            <a:r>
              <a:rPr lang="en-US" dirty="0" err="1">
                <a:latin typeface="+mj-lt"/>
              </a:rPr>
              <a:t>dayanan</a:t>
            </a:r>
            <a:r>
              <a:rPr lang="en-US" dirty="0">
                <a:latin typeface="+mj-lt"/>
              </a:rPr>
              <a:t> MS </a:t>
            </a:r>
            <a:r>
              <a:rPr lang="en-US" dirty="0" err="1">
                <a:latin typeface="+mj-lt"/>
              </a:rPr>
              <a:t>tanısı</a:t>
            </a:r>
            <a:r>
              <a:rPr lang="en-US" dirty="0">
                <a:latin typeface="+mj-lt"/>
              </a:rPr>
              <a:t> </a:t>
            </a:r>
            <a:r>
              <a:rPr lang="en-US" dirty="0" err="1">
                <a:latin typeface="+mj-lt"/>
              </a:rPr>
              <a:t>almalıdır</a:t>
            </a:r>
            <a:r>
              <a:rPr lang="en-US" dirty="0">
                <a:latin typeface="+mj-lt"/>
              </a:rPr>
              <a:t>. </a:t>
            </a:r>
            <a:endParaRPr lang="tr-TR" dirty="0">
              <a:latin typeface="+mj-lt"/>
            </a:endParaRPr>
          </a:p>
          <a:p>
            <a:pPr marL="243450" indent="-171450" defTabSz="749808">
              <a:buFont typeface="Arial" panose="020B0604020202020204" pitchFamily="34" charset="0"/>
              <a:buChar char="•"/>
            </a:pPr>
            <a:r>
              <a:rPr lang="en-US" dirty="0" err="1" smtClean="0">
                <a:latin typeface="+mj-lt"/>
              </a:rPr>
              <a:t>Yerel</a:t>
            </a:r>
            <a:r>
              <a:rPr lang="en-US" dirty="0" smtClean="0">
                <a:latin typeface="+mj-lt"/>
              </a:rPr>
              <a:t> </a:t>
            </a:r>
            <a:r>
              <a:rPr lang="en-US" dirty="0" err="1">
                <a:latin typeface="+mj-lt"/>
              </a:rPr>
              <a:t>yönetmeliklere</a:t>
            </a:r>
            <a:r>
              <a:rPr lang="en-US" dirty="0">
                <a:latin typeface="+mj-lt"/>
              </a:rPr>
              <a:t> </a:t>
            </a:r>
            <a:r>
              <a:rPr lang="en-US" dirty="0" err="1">
                <a:latin typeface="+mj-lt"/>
              </a:rPr>
              <a:t>uygun</a:t>
            </a:r>
            <a:r>
              <a:rPr lang="en-US" dirty="0">
                <a:latin typeface="+mj-lt"/>
              </a:rPr>
              <a:t> </a:t>
            </a:r>
            <a:r>
              <a:rPr lang="en-US" dirty="0" err="1">
                <a:latin typeface="+mj-lt"/>
              </a:rPr>
              <a:t>olarak</a:t>
            </a:r>
            <a:r>
              <a:rPr lang="en-US" dirty="0">
                <a:latin typeface="+mj-lt"/>
              </a:rPr>
              <a:t> </a:t>
            </a:r>
            <a:r>
              <a:rPr lang="en-US" dirty="0" err="1">
                <a:latin typeface="+mj-lt"/>
              </a:rPr>
              <a:t>hastadan</a:t>
            </a:r>
            <a:r>
              <a:rPr lang="en-US" dirty="0">
                <a:latin typeface="+mj-lt"/>
              </a:rPr>
              <a:t> </a:t>
            </a:r>
            <a:r>
              <a:rPr lang="en-US" dirty="0" err="1">
                <a:latin typeface="+mj-lt"/>
              </a:rPr>
              <a:t>ve</a:t>
            </a:r>
            <a:r>
              <a:rPr lang="en-US" dirty="0">
                <a:latin typeface="+mj-lt"/>
              </a:rPr>
              <a:t> </a:t>
            </a:r>
            <a:r>
              <a:rPr lang="en-US" dirty="0" err="1">
                <a:latin typeface="+mj-lt"/>
              </a:rPr>
              <a:t>hastanın</a:t>
            </a:r>
            <a:r>
              <a:rPr lang="en-US" dirty="0">
                <a:latin typeface="+mj-lt"/>
              </a:rPr>
              <a:t> </a:t>
            </a:r>
            <a:r>
              <a:rPr lang="en-US" dirty="0" err="1">
                <a:latin typeface="+mj-lt"/>
              </a:rPr>
              <a:t>yasal</a:t>
            </a:r>
            <a:r>
              <a:rPr lang="en-US" dirty="0">
                <a:latin typeface="+mj-lt"/>
              </a:rPr>
              <a:t> </a:t>
            </a:r>
            <a:r>
              <a:rPr lang="en-US" dirty="0" err="1">
                <a:latin typeface="+mj-lt"/>
              </a:rPr>
              <a:t>temsilcisinden</a:t>
            </a:r>
            <a:r>
              <a:rPr lang="en-US" dirty="0">
                <a:latin typeface="+mj-lt"/>
              </a:rPr>
              <a:t> (</a:t>
            </a:r>
            <a:r>
              <a:rPr lang="en-US" dirty="0" err="1">
                <a:latin typeface="+mj-lt"/>
              </a:rPr>
              <a:t>ebeveyn</a:t>
            </a:r>
            <a:r>
              <a:rPr lang="en-US" dirty="0">
                <a:latin typeface="+mj-lt"/>
              </a:rPr>
              <a:t> </a:t>
            </a:r>
            <a:r>
              <a:rPr lang="en-US" dirty="0" err="1">
                <a:latin typeface="+mj-lt"/>
              </a:rPr>
              <a:t>veya</a:t>
            </a:r>
            <a:r>
              <a:rPr lang="en-US" dirty="0">
                <a:latin typeface="+mj-lt"/>
              </a:rPr>
              <a:t> </a:t>
            </a:r>
            <a:r>
              <a:rPr lang="en-US" dirty="0" err="1">
                <a:latin typeface="+mj-lt"/>
              </a:rPr>
              <a:t>vasi</a:t>
            </a:r>
            <a:r>
              <a:rPr lang="en-US" dirty="0">
                <a:latin typeface="+mj-lt"/>
              </a:rPr>
              <a:t>) </a:t>
            </a:r>
            <a:r>
              <a:rPr lang="en-US" dirty="0" err="1">
                <a:latin typeface="+mj-lt"/>
              </a:rPr>
              <a:t>alınan</a:t>
            </a:r>
            <a:r>
              <a:rPr lang="en-US" dirty="0">
                <a:latin typeface="+mj-lt"/>
              </a:rPr>
              <a:t> </a:t>
            </a:r>
            <a:r>
              <a:rPr lang="en-US" dirty="0" err="1">
                <a:latin typeface="+mj-lt"/>
              </a:rPr>
              <a:t>imzalanmış</a:t>
            </a:r>
            <a:r>
              <a:rPr lang="en-US" dirty="0">
                <a:latin typeface="+mj-lt"/>
              </a:rPr>
              <a:t> </a:t>
            </a:r>
            <a:r>
              <a:rPr lang="en-US" dirty="0" err="1">
                <a:latin typeface="+mj-lt"/>
              </a:rPr>
              <a:t>bilgilendirilmiş</a:t>
            </a:r>
            <a:r>
              <a:rPr lang="en-US" dirty="0">
                <a:latin typeface="+mj-lt"/>
              </a:rPr>
              <a:t> </a:t>
            </a:r>
            <a:r>
              <a:rPr lang="en-US" dirty="0" err="1">
                <a:latin typeface="+mj-lt"/>
              </a:rPr>
              <a:t>olur</a:t>
            </a:r>
            <a:r>
              <a:rPr lang="en-US" dirty="0">
                <a:latin typeface="+mj-lt"/>
              </a:rPr>
              <a:t>/</a:t>
            </a:r>
            <a:r>
              <a:rPr lang="en-US" dirty="0" err="1">
                <a:latin typeface="+mj-lt"/>
              </a:rPr>
              <a:t>rıza</a:t>
            </a:r>
            <a:r>
              <a:rPr lang="en-US" dirty="0" smtClean="0">
                <a:latin typeface="+mj-lt"/>
              </a:rPr>
              <a:t>.</a:t>
            </a:r>
            <a:endParaRPr lang="tr-TR" dirty="0" smtClean="0">
              <a:latin typeface="+mj-lt"/>
            </a:endParaRPr>
          </a:p>
          <a:p>
            <a:pPr marL="243450" indent="-171450" defTabSz="749808">
              <a:buFont typeface="Arial" panose="020B0604020202020204" pitchFamily="34" charset="0"/>
              <a:buChar char="•"/>
            </a:pPr>
            <a:r>
              <a:rPr lang="en-US" dirty="0" err="1" smtClean="0">
                <a:latin typeface="+mj-lt"/>
              </a:rPr>
              <a:t>Tarama</a:t>
            </a:r>
            <a:r>
              <a:rPr lang="en-US" dirty="0" smtClean="0">
                <a:latin typeface="+mj-lt"/>
              </a:rPr>
              <a:t> </a:t>
            </a:r>
            <a:r>
              <a:rPr lang="en-US" dirty="0" err="1">
                <a:latin typeface="+mj-lt"/>
              </a:rPr>
              <a:t>sırasında</a:t>
            </a:r>
            <a:r>
              <a:rPr lang="en-US" dirty="0">
                <a:latin typeface="+mj-lt"/>
              </a:rPr>
              <a:t> </a:t>
            </a:r>
            <a:r>
              <a:rPr lang="en-US" dirty="0" err="1">
                <a:latin typeface="+mj-lt"/>
              </a:rPr>
              <a:t>Genişletilmiş</a:t>
            </a:r>
            <a:r>
              <a:rPr lang="en-US" dirty="0">
                <a:latin typeface="+mj-lt"/>
              </a:rPr>
              <a:t> </a:t>
            </a:r>
            <a:r>
              <a:rPr lang="en-US" dirty="0" err="1">
                <a:latin typeface="+mj-lt"/>
              </a:rPr>
              <a:t>Engellilik</a:t>
            </a:r>
            <a:r>
              <a:rPr lang="en-US" dirty="0">
                <a:latin typeface="+mj-lt"/>
              </a:rPr>
              <a:t> </a:t>
            </a:r>
            <a:r>
              <a:rPr lang="en-US" dirty="0" err="1">
                <a:latin typeface="+mj-lt"/>
              </a:rPr>
              <a:t>Durumu</a:t>
            </a:r>
            <a:r>
              <a:rPr lang="en-US" dirty="0">
                <a:latin typeface="+mj-lt"/>
              </a:rPr>
              <a:t> </a:t>
            </a:r>
            <a:r>
              <a:rPr lang="en-US" dirty="0" err="1">
                <a:latin typeface="+mj-lt"/>
              </a:rPr>
              <a:t>Ölçeği</a:t>
            </a:r>
            <a:r>
              <a:rPr lang="en-US" dirty="0">
                <a:latin typeface="+mj-lt"/>
              </a:rPr>
              <a:t> (EDSS) </a:t>
            </a:r>
            <a:r>
              <a:rPr lang="en-US" dirty="0" err="1">
                <a:latin typeface="+mj-lt"/>
              </a:rPr>
              <a:t>skoru</a:t>
            </a:r>
            <a:r>
              <a:rPr lang="en-US" dirty="0">
                <a:latin typeface="+mj-lt"/>
              </a:rPr>
              <a:t> 0.0 </a:t>
            </a:r>
            <a:r>
              <a:rPr lang="en-US" dirty="0" err="1">
                <a:latin typeface="+mj-lt"/>
              </a:rPr>
              <a:t>ila</a:t>
            </a:r>
            <a:r>
              <a:rPr lang="en-US" dirty="0">
                <a:latin typeface="+mj-lt"/>
              </a:rPr>
              <a:t> 5.0 (</a:t>
            </a:r>
            <a:r>
              <a:rPr lang="en-US" dirty="0" err="1">
                <a:latin typeface="+mj-lt"/>
              </a:rPr>
              <a:t>dâhil</a:t>
            </a:r>
            <a:r>
              <a:rPr lang="en-US" dirty="0" smtClean="0">
                <a:latin typeface="+mj-lt"/>
              </a:rPr>
              <a:t>).</a:t>
            </a:r>
            <a:endParaRPr lang="tr-TR" dirty="0" smtClean="0">
              <a:latin typeface="+mj-lt"/>
            </a:endParaRPr>
          </a:p>
          <a:p>
            <a:pPr marL="243450" indent="-171450" defTabSz="749808">
              <a:buFont typeface="Arial" panose="020B0604020202020204" pitchFamily="34" charset="0"/>
              <a:buChar char="•"/>
            </a:pPr>
            <a:r>
              <a:rPr lang="en-US" dirty="0" err="1" smtClean="0">
                <a:latin typeface="+mj-lt"/>
              </a:rPr>
              <a:t>Kaydedilmiş</a:t>
            </a:r>
            <a:r>
              <a:rPr lang="en-US" dirty="0" smtClean="0">
                <a:latin typeface="+mj-lt"/>
              </a:rPr>
              <a:t> </a:t>
            </a:r>
            <a:r>
              <a:rPr lang="en-US" dirty="0" err="1">
                <a:latin typeface="+mj-lt"/>
              </a:rPr>
              <a:t>en</a:t>
            </a:r>
            <a:r>
              <a:rPr lang="en-US" dirty="0">
                <a:latin typeface="+mj-lt"/>
              </a:rPr>
              <a:t> </a:t>
            </a:r>
            <a:r>
              <a:rPr lang="en-US" dirty="0" err="1">
                <a:latin typeface="+mj-lt"/>
              </a:rPr>
              <a:t>az</a:t>
            </a:r>
            <a:r>
              <a:rPr lang="en-US" dirty="0">
                <a:latin typeface="+mj-lt"/>
              </a:rPr>
              <a:t> 2 MS </a:t>
            </a:r>
            <a:r>
              <a:rPr lang="en-US" dirty="0" err="1">
                <a:latin typeface="+mj-lt"/>
              </a:rPr>
              <a:t>atağı</a:t>
            </a:r>
            <a:r>
              <a:rPr lang="en-US" dirty="0">
                <a:latin typeface="+mj-lt"/>
              </a:rPr>
              <a:t> </a:t>
            </a:r>
            <a:r>
              <a:rPr lang="en-US" dirty="0" err="1">
                <a:latin typeface="+mj-lt"/>
              </a:rPr>
              <a:t>ve</a:t>
            </a:r>
            <a:r>
              <a:rPr lang="en-US" dirty="0">
                <a:latin typeface="+mj-lt"/>
              </a:rPr>
              <a:t> </a:t>
            </a:r>
            <a:r>
              <a:rPr lang="en-US" dirty="0" err="1">
                <a:latin typeface="+mj-lt"/>
              </a:rPr>
              <a:t>geçen</a:t>
            </a:r>
            <a:r>
              <a:rPr lang="en-US" dirty="0">
                <a:latin typeface="+mj-lt"/>
              </a:rPr>
              <a:t> </a:t>
            </a:r>
            <a:r>
              <a:rPr lang="en-US" dirty="0" err="1">
                <a:latin typeface="+mj-lt"/>
              </a:rPr>
              <a:t>yıl</a:t>
            </a:r>
            <a:r>
              <a:rPr lang="en-US" dirty="0">
                <a:latin typeface="+mj-lt"/>
              </a:rPr>
              <a:t> </a:t>
            </a:r>
            <a:r>
              <a:rPr lang="en-US" dirty="0" err="1">
                <a:latin typeface="+mj-lt"/>
              </a:rPr>
              <a:t>en</a:t>
            </a:r>
            <a:r>
              <a:rPr lang="en-US" dirty="0">
                <a:latin typeface="+mj-lt"/>
              </a:rPr>
              <a:t> </a:t>
            </a:r>
            <a:r>
              <a:rPr lang="en-US" dirty="0" err="1">
                <a:latin typeface="+mj-lt"/>
              </a:rPr>
              <a:t>az</a:t>
            </a:r>
            <a:r>
              <a:rPr lang="en-US" dirty="0">
                <a:latin typeface="+mj-lt"/>
              </a:rPr>
              <a:t> 6 ay </a:t>
            </a:r>
            <a:r>
              <a:rPr lang="en-US" dirty="0" err="1">
                <a:latin typeface="+mj-lt"/>
              </a:rPr>
              <a:t>süreyle</a:t>
            </a:r>
            <a:r>
              <a:rPr lang="en-US" dirty="0">
                <a:latin typeface="+mj-lt"/>
              </a:rPr>
              <a:t> </a:t>
            </a:r>
            <a:r>
              <a:rPr lang="en-US" dirty="0" err="1">
                <a:latin typeface="+mj-lt"/>
              </a:rPr>
              <a:t>tedavi</a:t>
            </a:r>
            <a:r>
              <a:rPr lang="en-US" dirty="0">
                <a:latin typeface="+mj-lt"/>
              </a:rPr>
              <a:t> </a:t>
            </a:r>
            <a:r>
              <a:rPr lang="en-US" dirty="0" err="1">
                <a:latin typeface="+mj-lt"/>
              </a:rPr>
              <a:t>aldıktan</a:t>
            </a:r>
            <a:r>
              <a:rPr lang="en-US" dirty="0">
                <a:latin typeface="+mj-lt"/>
              </a:rPr>
              <a:t> </a:t>
            </a:r>
            <a:r>
              <a:rPr lang="en-US" dirty="0" err="1">
                <a:latin typeface="+mj-lt"/>
              </a:rPr>
              <a:t>sonra</a:t>
            </a:r>
            <a:r>
              <a:rPr lang="en-US" dirty="0">
                <a:latin typeface="+mj-lt"/>
              </a:rPr>
              <a:t> beta interferon (IFNB) </a:t>
            </a:r>
            <a:r>
              <a:rPr lang="en-US" dirty="0" err="1">
                <a:latin typeface="+mj-lt"/>
              </a:rPr>
              <a:t>veya</a:t>
            </a:r>
            <a:r>
              <a:rPr lang="en-US" dirty="0">
                <a:latin typeface="+mj-lt"/>
              </a:rPr>
              <a:t> </a:t>
            </a:r>
            <a:r>
              <a:rPr lang="en-US" dirty="0" err="1">
                <a:latin typeface="+mj-lt"/>
              </a:rPr>
              <a:t>glatiramer</a:t>
            </a:r>
            <a:r>
              <a:rPr lang="en-US" dirty="0">
                <a:latin typeface="+mj-lt"/>
              </a:rPr>
              <a:t> </a:t>
            </a:r>
            <a:r>
              <a:rPr lang="en-US" dirty="0" err="1">
                <a:latin typeface="+mj-lt"/>
              </a:rPr>
              <a:t>asetat</a:t>
            </a:r>
            <a:r>
              <a:rPr lang="en-US" dirty="0">
                <a:latin typeface="+mj-lt"/>
              </a:rPr>
              <a:t> (GA) </a:t>
            </a:r>
            <a:r>
              <a:rPr lang="en-US" dirty="0" err="1">
                <a:latin typeface="+mj-lt"/>
              </a:rPr>
              <a:t>ile</a:t>
            </a:r>
            <a:r>
              <a:rPr lang="en-US" dirty="0">
                <a:latin typeface="+mj-lt"/>
              </a:rPr>
              <a:t> </a:t>
            </a:r>
            <a:r>
              <a:rPr lang="en-US" dirty="0" err="1">
                <a:latin typeface="+mj-lt"/>
              </a:rPr>
              <a:t>tedavi</a:t>
            </a:r>
            <a:r>
              <a:rPr lang="en-US" dirty="0">
                <a:latin typeface="+mj-lt"/>
              </a:rPr>
              <a:t> </a:t>
            </a:r>
            <a:r>
              <a:rPr lang="en-US" dirty="0" err="1">
                <a:latin typeface="+mj-lt"/>
              </a:rPr>
              <a:t>sırasında</a:t>
            </a:r>
            <a:r>
              <a:rPr lang="en-US" dirty="0">
                <a:latin typeface="+mj-lt"/>
              </a:rPr>
              <a:t> </a:t>
            </a:r>
            <a:r>
              <a:rPr lang="en-US" dirty="0" err="1">
                <a:latin typeface="+mj-lt"/>
              </a:rPr>
              <a:t>en</a:t>
            </a:r>
            <a:r>
              <a:rPr lang="en-US" dirty="0">
                <a:latin typeface="+mj-lt"/>
              </a:rPr>
              <a:t> </a:t>
            </a:r>
            <a:r>
              <a:rPr lang="en-US" dirty="0" err="1">
                <a:latin typeface="+mj-lt"/>
              </a:rPr>
              <a:t>az</a:t>
            </a:r>
            <a:r>
              <a:rPr lang="en-US" dirty="0">
                <a:latin typeface="+mj-lt"/>
              </a:rPr>
              <a:t> 1 MS </a:t>
            </a:r>
            <a:r>
              <a:rPr lang="en-US" dirty="0" err="1">
                <a:latin typeface="+mj-lt"/>
              </a:rPr>
              <a:t>atağı</a:t>
            </a:r>
            <a:r>
              <a:rPr lang="en-US" dirty="0">
                <a:latin typeface="+mj-lt"/>
              </a:rPr>
              <a:t> (</a:t>
            </a:r>
            <a:r>
              <a:rPr lang="en-US" dirty="0" err="1">
                <a:latin typeface="+mj-lt"/>
              </a:rPr>
              <a:t>relaps</a:t>
            </a:r>
            <a:r>
              <a:rPr lang="en-US" dirty="0">
                <a:latin typeface="+mj-lt"/>
              </a:rPr>
              <a:t>)</a:t>
            </a:r>
            <a:r>
              <a:rPr lang="en-US" b="1" dirty="0" smtClean="0">
                <a:solidFill>
                  <a:srgbClr val="72246C"/>
                </a:solidFill>
                <a:latin typeface="+mj-lt"/>
              </a:rPr>
              <a:t>*</a:t>
            </a:r>
          </a:p>
          <a:p>
            <a:pPr marL="243450" indent="-171450" defTabSz="749808">
              <a:buFont typeface="Arial" panose="020B0604020202020204" pitchFamily="34" charset="0"/>
              <a:buChar char="•"/>
            </a:pPr>
            <a:r>
              <a:rPr lang="en-US" dirty="0" err="1" smtClean="0">
                <a:latin typeface="+mj-lt"/>
              </a:rPr>
              <a:t>Aşağıdakilerden</a:t>
            </a:r>
            <a:r>
              <a:rPr lang="en-US" dirty="0" smtClean="0">
                <a:latin typeface="+mj-lt"/>
              </a:rPr>
              <a:t> </a:t>
            </a:r>
            <a:r>
              <a:rPr lang="en-US" dirty="0" err="1">
                <a:latin typeface="+mj-lt"/>
              </a:rPr>
              <a:t>en</a:t>
            </a:r>
            <a:r>
              <a:rPr lang="en-US" dirty="0">
                <a:latin typeface="+mj-lt"/>
              </a:rPr>
              <a:t> </a:t>
            </a:r>
            <a:r>
              <a:rPr lang="en-US" dirty="0" err="1">
                <a:latin typeface="+mj-lt"/>
              </a:rPr>
              <a:t>az</a:t>
            </a:r>
            <a:r>
              <a:rPr lang="en-US" dirty="0">
                <a:latin typeface="+mj-lt"/>
              </a:rPr>
              <a:t> </a:t>
            </a:r>
            <a:r>
              <a:rPr lang="en-US" dirty="0" err="1">
                <a:latin typeface="+mj-lt"/>
              </a:rPr>
              <a:t>biri</a:t>
            </a:r>
            <a:r>
              <a:rPr lang="en-US" dirty="0">
                <a:latin typeface="+mj-lt"/>
              </a:rPr>
              <a:t>:</a:t>
            </a:r>
          </a:p>
          <a:p>
            <a:pPr marL="72000" defTabSz="749808"/>
            <a:r>
              <a:rPr lang="tr-TR" dirty="0" smtClean="0">
                <a:latin typeface="+mj-lt"/>
              </a:rPr>
              <a:t>	</a:t>
            </a:r>
            <a:r>
              <a:rPr lang="en-US" dirty="0" smtClean="0">
                <a:latin typeface="+mj-lt"/>
              </a:rPr>
              <a:t>-</a:t>
            </a:r>
            <a:r>
              <a:rPr lang="en-US" dirty="0" err="1" smtClean="0">
                <a:latin typeface="+mj-lt"/>
              </a:rPr>
              <a:t>Aynı</a:t>
            </a:r>
            <a:r>
              <a:rPr lang="en-US" dirty="0" smtClean="0">
                <a:latin typeface="+mj-lt"/>
              </a:rPr>
              <a:t> </a:t>
            </a:r>
            <a:r>
              <a:rPr lang="en-US" dirty="0" err="1">
                <a:latin typeface="+mj-lt"/>
              </a:rPr>
              <a:t>önceki</a:t>
            </a:r>
            <a:r>
              <a:rPr lang="en-US" dirty="0">
                <a:latin typeface="+mj-lt"/>
              </a:rPr>
              <a:t> </a:t>
            </a:r>
            <a:r>
              <a:rPr lang="en-US" dirty="0" err="1">
                <a:latin typeface="+mj-lt"/>
              </a:rPr>
              <a:t>tedavi</a:t>
            </a:r>
            <a:r>
              <a:rPr lang="en-US" dirty="0">
                <a:latin typeface="+mj-lt"/>
              </a:rPr>
              <a:t> (IFNB </a:t>
            </a:r>
            <a:r>
              <a:rPr lang="en-US" dirty="0" err="1">
                <a:latin typeface="+mj-lt"/>
              </a:rPr>
              <a:t>veya</a:t>
            </a:r>
            <a:r>
              <a:rPr lang="en-US" dirty="0">
                <a:latin typeface="+mj-lt"/>
              </a:rPr>
              <a:t> GA) </a:t>
            </a:r>
            <a:r>
              <a:rPr lang="en-US" dirty="0" err="1">
                <a:latin typeface="+mj-lt"/>
              </a:rPr>
              <a:t>sırasında</a:t>
            </a:r>
            <a:r>
              <a:rPr lang="en-US" dirty="0">
                <a:latin typeface="+mj-lt"/>
              </a:rPr>
              <a:t> ≥1 </a:t>
            </a:r>
            <a:r>
              <a:rPr lang="en-US" dirty="0" err="1">
                <a:latin typeface="+mj-lt"/>
              </a:rPr>
              <a:t>yeni</a:t>
            </a:r>
            <a:r>
              <a:rPr lang="en-US" dirty="0">
                <a:latin typeface="+mj-lt"/>
              </a:rPr>
              <a:t> </a:t>
            </a:r>
            <a:r>
              <a:rPr lang="en-US" dirty="0" err="1">
                <a:latin typeface="+mj-lt"/>
              </a:rPr>
              <a:t>veya</a:t>
            </a:r>
            <a:r>
              <a:rPr lang="en-US" dirty="0">
                <a:latin typeface="+mj-lt"/>
              </a:rPr>
              <a:t> </a:t>
            </a:r>
            <a:r>
              <a:rPr lang="en-US" dirty="0" err="1">
                <a:latin typeface="+mj-lt"/>
              </a:rPr>
              <a:t>büyüyen</a:t>
            </a:r>
            <a:r>
              <a:rPr lang="en-US" dirty="0">
                <a:latin typeface="+mj-lt"/>
              </a:rPr>
              <a:t> T2 </a:t>
            </a:r>
            <a:r>
              <a:rPr lang="en-US" dirty="0" err="1">
                <a:latin typeface="+mj-lt"/>
              </a:rPr>
              <a:t>hiperintens</a:t>
            </a:r>
            <a:r>
              <a:rPr lang="en-US" dirty="0">
                <a:latin typeface="+mj-lt"/>
              </a:rPr>
              <a:t> </a:t>
            </a:r>
            <a:r>
              <a:rPr lang="en-US" dirty="0" err="1">
                <a:latin typeface="+mj-lt"/>
              </a:rPr>
              <a:t>lezyon</a:t>
            </a:r>
            <a:r>
              <a:rPr lang="en-US" dirty="0">
                <a:latin typeface="+mj-lt"/>
              </a:rPr>
              <a:t> </a:t>
            </a:r>
            <a:r>
              <a:rPr lang="en-US" dirty="0" err="1">
                <a:latin typeface="+mj-lt"/>
              </a:rPr>
              <a:t>ya</a:t>
            </a:r>
            <a:r>
              <a:rPr lang="en-US" dirty="0">
                <a:latin typeface="+mj-lt"/>
              </a:rPr>
              <a:t> da </a:t>
            </a:r>
            <a:r>
              <a:rPr lang="en-US" dirty="0" err="1">
                <a:latin typeface="+mj-lt"/>
              </a:rPr>
              <a:t>gadolinyum</a:t>
            </a:r>
            <a:r>
              <a:rPr lang="en-US" dirty="0">
                <a:latin typeface="+mj-lt"/>
              </a:rPr>
              <a:t> </a:t>
            </a:r>
            <a:r>
              <a:rPr lang="en-US" dirty="0" err="1">
                <a:latin typeface="+mj-lt"/>
              </a:rPr>
              <a:t>kontrastlı</a:t>
            </a:r>
            <a:r>
              <a:rPr lang="en-US" dirty="0">
                <a:latin typeface="+mj-lt"/>
              </a:rPr>
              <a:t> </a:t>
            </a:r>
            <a:r>
              <a:rPr lang="en-US" dirty="0" err="1">
                <a:latin typeface="+mj-lt"/>
              </a:rPr>
              <a:t>lezyon</a:t>
            </a:r>
            <a:r>
              <a:rPr lang="en-US" dirty="0">
                <a:latin typeface="+mj-lt"/>
              </a:rPr>
              <a:t> VEYA</a:t>
            </a:r>
          </a:p>
          <a:p>
            <a:pPr marL="72000" defTabSz="749808"/>
            <a:r>
              <a:rPr lang="tr-TR" dirty="0" smtClean="0">
                <a:latin typeface="+mj-lt"/>
              </a:rPr>
              <a:t>	</a:t>
            </a:r>
            <a:r>
              <a:rPr lang="en-US" dirty="0" smtClean="0">
                <a:latin typeface="+mj-lt"/>
              </a:rPr>
              <a:t>-</a:t>
            </a:r>
            <a:r>
              <a:rPr lang="en-US" dirty="0" err="1" smtClean="0">
                <a:latin typeface="+mj-lt"/>
              </a:rPr>
              <a:t>Önceki</a:t>
            </a:r>
            <a:r>
              <a:rPr lang="en-US" dirty="0" smtClean="0">
                <a:latin typeface="+mj-lt"/>
              </a:rPr>
              <a:t> </a:t>
            </a:r>
            <a:r>
              <a:rPr lang="en-US" dirty="0" err="1">
                <a:latin typeface="+mj-lt"/>
              </a:rPr>
              <a:t>yıl</a:t>
            </a:r>
            <a:r>
              <a:rPr lang="en-US" dirty="0">
                <a:latin typeface="+mj-lt"/>
              </a:rPr>
              <a:t> 2 </a:t>
            </a:r>
            <a:r>
              <a:rPr lang="en-US" dirty="0" err="1">
                <a:latin typeface="+mj-lt"/>
              </a:rPr>
              <a:t>veya</a:t>
            </a:r>
            <a:r>
              <a:rPr lang="en-US" dirty="0">
                <a:latin typeface="+mj-lt"/>
              </a:rPr>
              <a:t> </a:t>
            </a:r>
            <a:r>
              <a:rPr lang="en-US" dirty="0" err="1">
                <a:latin typeface="+mj-lt"/>
              </a:rPr>
              <a:t>daha</a:t>
            </a:r>
            <a:r>
              <a:rPr lang="en-US" dirty="0">
                <a:latin typeface="+mj-lt"/>
              </a:rPr>
              <a:t> </a:t>
            </a:r>
            <a:r>
              <a:rPr lang="en-US" dirty="0" err="1">
                <a:latin typeface="+mj-lt"/>
              </a:rPr>
              <a:t>fazla</a:t>
            </a:r>
            <a:r>
              <a:rPr lang="en-US" dirty="0">
                <a:latin typeface="+mj-lt"/>
              </a:rPr>
              <a:t> </a:t>
            </a:r>
            <a:r>
              <a:rPr lang="en-US" dirty="0" err="1">
                <a:latin typeface="+mj-lt"/>
              </a:rPr>
              <a:t>atak</a:t>
            </a:r>
            <a:r>
              <a:rPr lang="en-US" dirty="0">
                <a:latin typeface="+mj-lt"/>
              </a:rPr>
              <a:t> VEYA</a:t>
            </a:r>
          </a:p>
          <a:p>
            <a:pPr marL="72000" defTabSz="749808"/>
            <a:r>
              <a:rPr lang="tr-TR" dirty="0" smtClean="0">
                <a:latin typeface="+mj-lt"/>
              </a:rPr>
              <a:t>	</a:t>
            </a:r>
            <a:r>
              <a:rPr lang="en-US" dirty="0" smtClean="0">
                <a:latin typeface="+mj-lt"/>
              </a:rPr>
              <a:t>-</a:t>
            </a:r>
            <a:r>
              <a:rPr lang="en-US" dirty="0" err="1" smtClean="0">
                <a:latin typeface="+mj-lt"/>
              </a:rPr>
              <a:t>En</a:t>
            </a:r>
            <a:r>
              <a:rPr lang="en-US" dirty="0" smtClean="0">
                <a:latin typeface="+mj-lt"/>
              </a:rPr>
              <a:t> </a:t>
            </a:r>
            <a:r>
              <a:rPr lang="en-US" dirty="0" err="1">
                <a:latin typeface="+mj-lt"/>
              </a:rPr>
              <a:t>az</a:t>
            </a:r>
            <a:r>
              <a:rPr lang="en-US" dirty="0">
                <a:latin typeface="+mj-lt"/>
              </a:rPr>
              <a:t> 2 MS </a:t>
            </a:r>
            <a:r>
              <a:rPr lang="en-US" dirty="0" err="1">
                <a:latin typeface="+mj-lt"/>
              </a:rPr>
              <a:t>hastalık</a:t>
            </a:r>
            <a:r>
              <a:rPr lang="en-US" dirty="0">
                <a:latin typeface="+mj-lt"/>
              </a:rPr>
              <a:t> </a:t>
            </a:r>
            <a:r>
              <a:rPr lang="en-US" dirty="0" err="1">
                <a:latin typeface="+mj-lt"/>
              </a:rPr>
              <a:t>modifiye</a:t>
            </a:r>
            <a:r>
              <a:rPr lang="en-US" dirty="0">
                <a:latin typeface="+mj-lt"/>
              </a:rPr>
              <a:t> </a:t>
            </a:r>
            <a:r>
              <a:rPr lang="en-US" dirty="0" err="1">
                <a:latin typeface="+mj-lt"/>
              </a:rPr>
              <a:t>edici</a:t>
            </a:r>
            <a:r>
              <a:rPr lang="en-US" dirty="0">
                <a:latin typeface="+mj-lt"/>
              </a:rPr>
              <a:t> </a:t>
            </a:r>
            <a:r>
              <a:rPr lang="en-US" dirty="0" err="1">
                <a:latin typeface="+mj-lt"/>
              </a:rPr>
              <a:t>tedavi</a:t>
            </a:r>
            <a:r>
              <a:rPr lang="en-US" dirty="0">
                <a:latin typeface="+mj-lt"/>
              </a:rPr>
              <a:t> </a:t>
            </a:r>
            <a:r>
              <a:rPr lang="en-US" dirty="0" err="1">
                <a:latin typeface="+mj-lt"/>
              </a:rPr>
              <a:t>denemiş</a:t>
            </a:r>
            <a:r>
              <a:rPr lang="en-US" dirty="0">
                <a:latin typeface="+mj-lt"/>
              </a:rPr>
              <a:t> </a:t>
            </a:r>
            <a:r>
              <a:rPr lang="en-US" dirty="0" err="1" smtClean="0">
                <a:latin typeface="+mj-lt"/>
              </a:rPr>
              <a:t>olma</a:t>
            </a:r>
            <a:endParaRPr lang="en-US" sz="1100" dirty="0">
              <a:latin typeface="+mj-lt"/>
            </a:endParaRPr>
          </a:p>
          <a:p>
            <a:pPr algn="ctr" defTabSz="749808">
              <a:spcAft>
                <a:spcPts val="600"/>
              </a:spcAft>
            </a:pPr>
            <a:r>
              <a:rPr lang="tr-TR" sz="1400" b="1" noProof="1" smtClean="0">
                <a:solidFill>
                  <a:schemeClr val="bg1"/>
                </a:solidFill>
              </a:rPr>
              <a:t>Ana Dışlama Kriterleri</a:t>
            </a:r>
            <a:endParaRPr lang="fr-FR" sz="1400" b="1" noProof="1" smtClean="0">
              <a:solidFill>
                <a:schemeClr val="bg1"/>
              </a:solidFill>
            </a:endParaRPr>
          </a:p>
          <a:p>
            <a:pPr marL="171450" indent="-171450">
              <a:buFont typeface="Arial" panose="020B0604020202020204" pitchFamily="34" charset="0"/>
              <a:buChar char="•"/>
            </a:pPr>
            <a:r>
              <a:rPr lang="es-ES" dirty="0">
                <a:latin typeface="+mj-lt"/>
              </a:rPr>
              <a:t>Son 6 ay </a:t>
            </a:r>
            <a:r>
              <a:rPr lang="es-ES" dirty="0" err="1">
                <a:latin typeface="+mj-lt"/>
              </a:rPr>
              <a:t>içinde</a:t>
            </a:r>
            <a:r>
              <a:rPr lang="es-ES" dirty="0">
                <a:latin typeface="+mj-lt"/>
              </a:rPr>
              <a:t> </a:t>
            </a:r>
            <a:r>
              <a:rPr lang="es-ES" dirty="0" err="1">
                <a:latin typeface="+mj-lt"/>
              </a:rPr>
              <a:t>natalizumab</a:t>
            </a:r>
            <a:r>
              <a:rPr lang="es-ES" dirty="0">
                <a:latin typeface="+mj-lt"/>
              </a:rPr>
              <a:t>, </a:t>
            </a:r>
            <a:r>
              <a:rPr lang="es-ES" dirty="0" err="1">
                <a:latin typeface="+mj-lt"/>
              </a:rPr>
              <a:t>daklizumab</a:t>
            </a:r>
            <a:r>
              <a:rPr lang="es-ES" dirty="0">
                <a:latin typeface="+mj-lt"/>
              </a:rPr>
              <a:t>, </a:t>
            </a:r>
            <a:r>
              <a:rPr lang="es-ES" dirty="0" err="1">
                <a:latin typeface="+mj-lt"/>
              </a:rPr>
              <a:t>fingolimod</a:t>
            </a:r>
            <a:r>
              <a:rPr lang="es-ES" dirty="0">
                <a:latin typeface="+mj-lt"/>
              </a:rPr>
              <a:t>, </a:t>
            </a:r>
            <a:r>
              <a:rPr lang="es-ES" dirty="0" err="1">
                <a:latin typeface="+mj-lt"/>
              </a:rPr>
              <a:t>metotreksat</a:t>
            </a:r>
            <a:r>
              <a:rPr lang="es-ES" dirty="0">
                <a:latin typeface="+mj-lt"/>
              </a:rPr>
              <a:t>, </a:t>
            </a:r>
            <a:r>
              <a:rPr lang="es-ES" dirty="0" err="1">
                <a:latin typeface="+mj-lt"/>
              </a:rPr>
              <a:t>azatioprin</a:t>
            </a:r>
            <a:r>
              <a:rPr lang="es-ES" dirty="0">
                <a:latin typeface="+mj-lt"/>
              </a:rPr>
              <a:t>, </a:t>
            </a:r>
            <a:r>
              <a:rPr lang="es-ES" dirty="0" err="1">
                <a:latin typeface="+mj-lt"/>
              </a:rPr>
              <a:t>siklosporin</a:t>
            </a:r>
            <a:r>
              <a:rPr lang="es-ES" dirty="0">
                <a:latin typeface="+mj-lt"/>
              </a:rPr>
              <a:t> </a:t>
            </a:r>
            <a:r>
              <a:rPr lang="es-ES" dirty="0" err="1">
                <a:latin typeface="+mj-lt"/>
              </a:rPr>
              <a:t>veya</a:t>
            </a:r>
            <a:r>
              <a:rPr lang="es-ES" dirty="0">
                <a:latin typeface="+mj-lt"/>
              </a:rPr>
              <a:t> </a:t>
            </a:r>
            <a:r>
              <a:rPr lang="es-ES" dirty="0" err="1">
                <a:latin typeface="+mj-lt"/>
              </a:rPr>
              <a:t>mikofenolat</a:t>
            </a:r>
            <a:r>
              <a:rPr lang="es-ES" dirty="0">
                <a:latin typeface="+mj-lt"/>
              </a:rPr>
              <a:t> </a:t>
            </a:r>
            <a:r>
              <a:rPr lang="es-ES" dirty="0" err="1">
                <a:latin typeface="+mj-lt"/>
              </a:rPr>
              <a:t>mofetil</a:t>
            </a:r>
            <a:r>
              <a:rPr lang="es-ES" dirty="0">
                <a:latin typeface="+mj-lt"/>
              </a:rPr>
              <a:t> </a:t>
            </a:r>
            <a:r>
              <a:rPr lang="es-ES" dirty="0" err="1">
                <a:latin typeface="+mj-lt"/>
              </a:rPr>
              <a:t>ile</a:t>
            </a:r>
            <a:r>
              <a:rPr lang="es-ES" dirty="0">
                <a:latin typeface="+mj-lt"/>
              </a:rPr>
              <a:t> </a:t>
            </a:r>
            <a:r>
              <a:rPr lang="es-ES" dirty="0" err="1">
                <a:latin typeface="+mj-lt"/>
              </a:rPr>
              <a:t>tedavi</a:t>
            </a:r>
            <a:endParaRPr lang="tr-TR" dirty="0">
              <a:latin typeface="+mj-lt"/>
            </a:endParaRPr>
          </a:p>
          <a:p>
            <a:pPr marL="171450" indent="-171450">
              <a:buFont typeface="Arial" panose="020B0604020202020204" pitchFamily="34" charset="0"/>
              <a:buChar char="•"/>
            </a:pPr>
            <a:r>
              <a:rPr lang="en-US" dirty="0" err="1">
                <a:latin typeface="+mj-lt"/>
              </a:rPr>
              <a:t>Hastaya</a:t>
            </a:r>
            <a:r>
              <a:rPr lang="en-US" dirty="0">
                <a:latin typeface="+mj-lt"/>
              </a:rPr>
              <a:t> </a:t>
            </a:r>
            <a:r>
              <a:rPr lang="en-US" dirty="0" err="1">
                <a:latin typeface="+mj-lt"/>
              </a:rPr>
              <a:t>yerel</a:t>
            </a:r>
            <a:r>
              <a:rPr lang="en-US" dirty="0">
                <a:latin typeface="+mj-lt"/>
              </a:rPr>
              <a:t> </a:t>
            </a:r>
            <a:r>
              <a:rPr lang="en-US" dirty="0" err="1">
                <a:latin typeface="+mj-lt"/>
              </a:rPr>
              <a:t>teriflunomid</a:t>
            </a:r>
            <a:r>
              <a:rPr lang="en-US" dirty="0">
                <a:latin typeface="+mj-lt"/>
              </a:rPr>
              <a:t> </a:t>
            </a:r>
            <a:r>
              <a:rPr lang="en-US" dirty="0" err="1">
                <a:latin typeface="+mj-lt"/>
              </a:rPr>
              <a:t>etiketine</a:t>
            </a:r>
            <a:r>
              <a:rPr lang="en-US" dirty="0">
                <a:latin typeface="+mj-lt"/>
              </a:rPr>
              <a:t> </a:t>
            </a:r>
            <a:r>
              <a:rPr lang="en-US" dirty="0" err="1">
                <a:latin typeface="+mj-lt"/>
              </a:rPr>
              <a:t>göre</a:t>
            </a:r>
            <a:r>
              <a:rPr lang="en-US" dirty="0">
                <a:latin typeface="+mj-lt"/>
              </a:rPr>
              <a:t> </a:t>
            </a:r>
            <a:r>
              <a:rPr lang="en-US" dirty="0" err="1">
                <a:latin typeface="+mj-lt"/>
              </a:rPr>
              <a:t>hızlandırılmış</a:t>
            </a:r>
            <a:r>
              <a:rPr lang="en-US" dirty="0">
                <a:latin typeface="+mj-lt"/>
              </a:rPr>
              <a:t> </a:t>
            </a:r>
            <a:r>
              <a:rPr lang="en-US" dirty="0" err="1">
                <a:latin typeface="+mj-lt"/>
              </a:rPr>
              <a:t>eliminasyon</a:t>
            </a:r>
            <a:r>
              <a:rPr lang="en-US" dirty="0">
                <a:latin typeface="+mj-lt"/>
              </a:rPr>
              <a:t> </a:t>
            </a:r>
            <a:r>
              <a:rPr lang="en-US" dirty="0" err="1">
                <a:latin typeface="+mj-lt"/>
              </a:rPr>
              <a:t>prosedürü</a:t>
            </a:r>
            <a:r>
              <a:rPr lang="en-US" dirty="0">
                <a:latin typeface="+mj-lt"/>
              </a:rPr>
              <a:t> </a:t>
            </a:r>
            <a:r>
              <a:rPr lang="en-US" dirty="0" err="1">
                <a:latin typeface="+mj-lt"/>
              </a:rPr>
              <a:t>uygulanmadığı</a:t>
            </a:r>
            <a:r>
              <a:rPr lang="en-US" dirty="0">
                <a:latin typeface="+mj-lt"/>
              </a:rPr>
              <a:t> </a:t>
            </a:r>
            <a:r>
              <a:rPr lang="en-US" dirty="0" err="1">
                <a:latin typeface="+mj-lt"/>
              </a:rPr>
              <a:t>sürece</a:t>
            </a:r>
            <a:r>
              <a:rPr lang="en-US" dirty="0">
                <a:latin typeface="+mj-lt"/>
              </a:rPr>
              <a:t>, son 12 ay </a:t>
            </a:r>
            <a:r>
              <a:rPr lang="en-US" dirty="0" err="1">
                <a:latin typeface="+mj-lt"/>
              </a:rPr>
              <a:t>içinde</a:t>
            </a:r>
            <a:r>
              <a:rPr lang="en-US" dirty="0">
                <a:latin typeface="+mj-lt"/>
              </a:rPr>
              <a:t> </a:t>
            </a:r>
            <a:r>
              <a:rPr lang="en-US" dirty="0" err="1">
                <a:latin typeface="+mj-lt"/>
              </a:rPr>
              <a:t>teriflunomid</a:t>
            </a:r>
            <a:r>
              <a:rPr lang="en-US" dirty="0">
                <a:latin typeface="+mj-lt"/>
              </a:rPr>
              <a:t> </a:t>
            </a:r>
            <a:r>
              <a:rPr lang="en-US" dirty="0" err="1">
                <a:latin typeface="+mj-lt"/>
              </a:rPr>
              <a:t>ile</a:t>
            </a:r>
            <a:r>
              <a:rPr lang="en-US" dirty="0">
                <a:latin typeface="+mj-lt"/>
              </a:rPr>
              <a:t> </a:t>
            </a:r>
            <a:r>
              <a:rPr lang="en-US" dirty="0" err="1">
                <a:latin typeface="+mj-lt"/>
              </a:rPr>
              <a:t>tedavi</a:t>
            </a:r>
            <a:endParaRPr lang="tr-TR" dirty="0">
              <a:latin typeface="+mj-lt"/>
            </a:endParaRPr>
          </a:p>
          <a:p>
            <a:pPr marL="171450" indent="-171450">
              <a:buFont typeface="Arial" panose="020B0604020202020204" pitchFamily="34" charset="0"/>
              <a:buChar char="•"/>
            </a:pPr>
            <a:r>
              <a:rPr lang="es-ES" dirty="0" err="1" smtClean="0">
                <a:latin typeface="+mj-lt"/>
              </a:rPr>
              <a:t>Daha</a:t>
            </a:r>
            <a:r>
              <a:rPr lang="es-ES" dirty="0" smtClean="0">
                <a:latin typeface="+mj-lt"/>
              </a:rPr>
              <a:t> </a:t>
            </a:r>
            <a:r>
              <a:rPr lang="es-ES" dirty="0" err="1">
                <a:latin typeface="+mj-lt"/>
              </a:rPr>
              <a:t>önce</a:t>
            </a:r>
            <a:r>
              <a:rPr lang="es-ES" dirty="0">
                <a:latin typeface="+mj-lt"/>
              </a:rPr>
              <a:t> </a:t>
            </a:r>
            <a:r>
              <a:rPr lang="es-ES" dirty="0" err="1">
                <a:latin typeface="+mj-lt"/>
              </a:rPr>
              <a:t>mitoksantron</a:t>
            </a:r>
            <a:r>
              <a:rPr lang="es-ES" dirty="0">
                <a:latin typeface="+mj-lt"/>
              </a:rPr>
              <a:t>, </a:t>
            </a:r>
            <a:r>
              <a:rPr lang="es-ES" dirty="0" err="1">
                <a:latin typeface="+mj-lt"/>
              </a:rPr>
              <a:t>siklofosfamid</a:t>
            </a:r>
            <a:r>
              <a:rPr lang="es-ES" dirty="0">
                <a:latin typeface="+mj-lt"/>
              </a:rPr>
              <a:t>, </a:t>
            </a:r>
            <a:r>
              <a:rPr lang="es-ES" dirty="0" err="1">
                <a:latin typeface="+mj-lt"/>
              </a:rPr>
              <a:t>kladribin</a:t>
            </a:r>
            <a:r>
              <a:rPr lang="es-ES" dirty="0">
                <a:latin typeface="+mj-lt"/>
              </a:rPr>
              <a:t>, </a:t>
            </a:r>
            <a:r>
              <a:rPr lang="es-ES" dirty="0" err="1">
                <a:latin typeface="+mj-lt"/>
              </a:rPr>
              <a:t>rituksimab</a:t>
            </a:r>
            <a:r>
              <a:rPr lang="es-ES" dirty="0">
                <a:latin typeface="+mj-lt"/>
              </a:rPr>
              <a:t>, </a:t>
            </a:r>
            <a:r>
              <a:rPr lang="es-ES" dirty="0" err="1">
                <a:latin typeface="+mj-lt"/>
              </a:rPr>
              <a:t>okrelizumab</a:t>
            </a:r>
            <a:r>
              <a:rPr lang="es-ES" dirty="0">
                <a:latin typeface="+mj-lt"/>
              </a:rPr>
              <a:t>, </a:t>
            </a:r>
            <a:r>
              <a:rPr lang="es-ES" dirty="0" err="1">
                <a:latin typeface="+mj-lt"/>
              </a:rPr>
              <a:t>leflunomid</a:t>
            </a:r>
            <a:r>
              <a:rPr lang="es-ES" dirty="0">
                <a:latin typeface="+mj-lt"/>
              </a:rPr>
              <a:t> </a:t>
            </a:r>
            <a:r>
              <a:rPr lang="es-ES" dirty="0" err="1">
                <a:latin typeface="+mj-lt"/>
              </a:rPr>
              <a:t>ile</a:t>
            </a:r>
            <a:r>
              <a:rPr lang="es-ES" dirty="0">
                <a:latin typeface="+mj-lt"/>
              </a:rPr>
              <a:t> </a:t>
            </a:r>
            <a:r>
              <a:rPr lang="es-ES" dirty="0" err="1">
                <a:latin typeface="+mj-lt"/>
              </a:rPr>
              <a:t>tedavi</a:t>
            </a:r>
            <a:r>
              <a:rPr lang="es-ES" dirty="0">
                <a:latin typeface="+mj-lt"/>
              </a:rPr>
              <a:t> </a:t>
            </a:r>
            <a:r>
              <a:rPr lang="es-ES" dirty="0" err="1">
                <a:latin typeface="+mj-lt"/>
              </a:rPr>
              <a:t>veya</a:t>
            </a:r>
            <a:r>
              <a:rPr lang="es-ES" dirty="0">
                <a:latin typeface="+mj-lt"/>
              </a:rPr>
              <a:t> </a:t>
            </a:r>
            <a:r>
              <a:rPr lang="es-ES" dirty="0" err="1">
                <a:latin typeface="+mj-lt"/>
              </a:rPr>
              <a:t>herhangi</a:t>
            </a:r>
            <a:r>
              <a:rPr lang="es-ES" dirty="0">
                <a:latin typeface="+mj-lt"/>
              </a:rPr>
              <a:t> </a:t>
            </a:r>
            <a:r>
              <a:rPr lang="es-ES" dirty="0" err="1">
                <a:latin typeface="+mj-lt"/>
              </a:rPr>
              <a:t>bir</a:t>
            </a:r>
            <a:r>
              <a:rPr lang="es-ES" dirty="0">
                <a:latin typeface="+mj-lt"/>
              </a:rPr>
              <a:t> </a:t>
            </a:r>
            <a:r>
              <a:rPr lang="es-ES" dirty="0" err="1">
                <a:latin typeface="+mj-lt"/>
              </a:rPr>
              <a:t>sitotoksik</a:t>
            </a:r>
            <a:r>
              <a:rPr lang="es-ES" dirty="0">
                <a:latin typeface="+mj-lt"/>
              </a:rPr>
              <a:t> </a:t>
            </a:r>
            <a:r>
              <a:rPr lang="es-ES" dirty="0" err="1">
                <a:latin typeface="+mj-lt"/>
              </a:rPr>
              <a:t>tedavi</a:t>
            </a:r>
            <a:r>
              <a:rPr lang="es-ES" dirty="0">
                <a:latin typeface="+mj-lt"/>
              </a:rPr>
              <a:t> </a:t>
            </a:r>
            <a:endParaRPr lang="tr-TR" dirty="0" smtClean="0">
              <a:latin typeface="+mj-lt"/>
            </a:endParaRPr>
          </a:p>
          <a:p>
            <a:pPr marL="171450" indent="-171450">
              <a:buFont typeface="Arial" panose="020B0604020202020204" pitchFamily="34" charset="0"/>
              <a:buChar char="•"/>
            </a:pPr>
            <a:r>
              <a:rPr lang="en-US" dirty="0" err="1" smtClean="0">
                <a:latin typeface="+mj-lt"/>
                <a:ea typeface="Arial"/>
              </a:rPr>
              <a:t>Tüberküloz</a:t>
            </a:r>
            <a:r>
              <a:rPr lang="en-US" dirty="0" smtClean="0">
                <a:latin typeface="+mj-lt"/>
                <a:ea typeface="Arial"/>
              </a:rPr>
              <a:t> </a:t>
            </a:r>
            <a:r>
              <a:rPr lang="en-US" dirty="0">
                <a:latin typeface="+mj-lt"/>
                <a:ea typeface="Arial"/>
              </a:rPr>
              <a:t>/ </a:t>
            </a:r>
            <a:r>
              <a:rPr lang="en-US" dirty="0" err="1">
                <a:latin typeface="+mj-lt"/>
                <a:ea typeface="Arial"/>
              </a:rPr>
              <a:t>belirti</a:t>
            </a:r>
            <a:r>
              <a:rPr lang="en-US" dirty="0">
                <a:latin typeface="+mj-lt"/>
                <a:ea typeface="Arial"/>
              </a:rPr>
              <a:t> </a:t>
            </a:r>
            <a:r>
              <a:rPr lang="en-US" dirty="0" err="1">
                <a:latin typeface="+mj-lt"/>
                <a:ea typeface="Arial"/>
              </a:rPr>
              <a:t>göstermeyen</a:t>
            </a:r>
            <a:r>
              <a:rPr lang="en-US" dirty="0">
                <a:latin typeface="+mj-lt"/>
                <a:ea typeface="Arial"/>
              </a:rPr>
              <a:t> </a:t>
            </a:r>
            <a:r>
              <a:rPr lang="en-US" dirty="0" err="1">
                <a:latin typeface="+mj-lt"/>
                <a:ea typeface="Arial"/>
              </a:rPr>
              <a:t>tüberküloz</a:t>
            </a:r>
            <a:r>
              <a:rPr lang="en-US" dirty="0">
                <a:latin typeface="+mj-lt"/>
                <a:ea typeface="Arial"/>
              </a:rPr>
              <a:t> </a:t>
            </a:r>
            <a:r>
              <a:rPr lang="en-US" dirty="0" err="1">
                <a:latin typeface="+mj-lt"/>
                <a:ea typeface="Arial"/>
              </a:rPr>
              <a:t>öyküsü</a:t>
            </a:r>
            <a:r>
              <a:rPr lang="en-US" dirty="0">
                <a:latin typeface="+mj-lt"/>
                <a:ea typeface="Arial"/>
              </a:rPr>
              <a:t> </a:t>
            </a:r>
            <a:endParaRPr lang="tr-TR" dirty="0" smtClean="0">
              <a:latin typeface="+mj-lt"/>
              <a:ea typeface="Arial"/>
            </a:endParaRPr>
          </a:p>
          <a:p>
            <a:pPr marL="171450" indent="-171450">
              <a:buFont typeface="Arial" panose="020B0604020202020204" pitchFamily="34" charset="0"/>
              <a:buChar char="•"/>
            </a:pPr>
            <a:r>
              <a:rPr lang="en-US" spc="-20" dirty="0" err="1" smtClean="0">
                <a:latin typeface="+mj-lt"/>
                <a:ea typeface="Arial"/>
              </a:rPr>
              <a:t>Hepatit</a:t>
            </a:r>
            <a:r>
              <a:rPr lang="en-US" spc="-20" dirty="0" smtClean="0">
                <a:latin typeface="+mj-lt"/>
                <a:ea typeface="Arial"/>
              </a:rPr>
              <a:t> </a:t>
            </a:r>
            <a:r>
              <a:rPr lang="en-US" spc="-20" dirty="0">
                <a:latin typeface="+mj-lt"/>
                <a:ea typeface="Arial"/>
              </a:rPr>
              <a:t>B, C </a:t>
            </a:r>
            <a:r>
              <a:rPr lang="en-US" spc="-20" dirty="0" err="1">
                <a:latin typeface="+mj-lt"/>
                <a:ea typeface="Arial"/>
              </a:rPr>
              <a:t>virüsu</a:t>
            </a:r>
            <a:r>
              <a:rPr lang="en-US" spc="-20" dirty="0">
                <a:latin typeface="+mj-lt"/>
                <a:ea typeface="Arial"/>
              </a:rPr>
              <a:t> </a:t>
            </a:r>
            <a:r>
              <a:rPr lang="en-US" spc="-20" dirty="0" err="1">
                <a:latin typeface="+mj-lt"/>
                <a:ea typeface="Arial"/>
              </a:rPr>
              <a:t>enfeksiyonu</a:t>
            </a:r>
            <a:r>
              <a:rPr lang="en-US" spc="-20" dirty="0">
                <a:latin typeface="+mj-lt"/>
                <a:ea typeface="Arial"/>
              </a:rPr>
              <a:t> (</a:t>
            </a:r>
            <a:r>
              <a:rPr lang="en-US" spc="-20" dirty="0" err="1">
                <a:latin typeface="+mj-lt"/>
                <a:ea typeface="Arial"/>
              </a:rPr>
              <a:t>pozitif</a:t>
            </a:r>
            <a:r>
              <a:rPr lang="en-US" spc="-20" dirty="0">
                <a:latin typeface="+mj-lt"/>
                <a:ea typeface="Arial"/>
              </a:rPr>
              <a:t> </a:t>
            </a:r>
            <a:r>
              <a:rPr lang="en-US" spc="-20" dirty="0" err="1">
                <a:latin typeface="+mj-lt"/>
                <a:ea typeface="Arial"/>
              </a:rPr>
              <a:t>seroloji</a:t>
            </a:r>
            <a:r>
              <a:rPr lang="en-US" spc="-20" dirty="0">
                <a:latin typeface="+mj-lt"/>
                <a:ea typeface="Arial"/>
              </a:rPr>
              <a:t>, </a:t>
            </a:r>
            <a:r>
              <a:rPr lang="en-US" spc="-20" dirty="0" err="1">
                <a:latin typeface="+mj-lt"/>
                <a:ea typeface="Arial"/>
              </a:rPr>
              <a:t>ancak</a:t>
            </a:r>
            <a:r>
              <a:rPr lang="en-US" spc="-20" dirty="0">
                <a:latin typeface="+mj-lt"/>
                <a:ea typeface="Arial"/>
              </a:rPr>
              <a:t> </a:t>
            </a:r>
            <a:r>
              <a:rPr lang="en-US" spc="-20" dirty="0" err="1">
                <a:latin typeface="+mj-lt"/>
                <a:ea typeface="Arial"/>
              </a:rPr>
              <a:t>bağışıklama</a:t>
            </a:r>
            <a:r>
              <a:rPr lang="en-US" spc="-20" dirty="0">
                <a:latin typeface="+mj-lt"/>
                <a:ea typeface="Arial"/>
              </a:rPr>
              <a:t> </a:t>
            </a:r>
            <a:r>
              <a:rPr lang="en-US" spc="-20" dirty="0" err="1">
                <a:latin typeface="+mj-lt"/>
                <a:ea typeface="Arial"/>
              </a:rPr>
              <a:t>nedeniyle</a:t>
            </a:r>
            <a:r>
              <a:rPr lang="en-US" spc="-20" dirty="0">
                <a:latin typeface="+mj-lt"/>
                <a:ea typeface="Arial"/>
              </a:rPr>
              <a:t> </a:t>
            </a:r>
            <a:r>
              <a:rPr lang="en-US" spc="-20" dirty="0" err="1">
                <a:latin typeface="+mj-lt"/>
                <a:ea typeface="Arial"/>
              </a:rPr>
              <a:t>değil</a:t>
            </a:r>
            <a:r>
              <a:rPr lang="en-US" spc="-20" dirty="0" smtClean="0">
                <a:latin typeface="+mj-lt"/>
                <a:ea typeface="Arial"/>
              </a:rPr>
              <a:t>)</a:t>
            </a:r>
            <a:endParaRPr lang="tr-TR" spc="-20" dirty="0" smtClean="0">
              <a:latin typeface="+mj-lt"/>
              <a:ea typeface="Arial"/>
            </a:endParaRPr>
          </a:p>
          <a:p>
            <a:pPr marL="171450" indent="-171450">
              <a:buFont typeface="Arial" panose="020B0604020202020204" pitchFamily="34" charset="0"/>
              <a:buChar char="•"/>
            </a:pPr>
            <a:r>
              <a:rPr lang="en-US" dirty="0" err="1" smtClean="0">
                <a:latin typeface="+mj-lt"/>
                <a:ea typeface="Arial"/>
              </a:rPr>
              <a:t>Tarama</a:t>
            </a:r>
            <a:r>
              <a:rPr lang="en-US" dirty="0" smtClean="0">
                <a:latin typeface="+mj-lt"/>
                <a:ea typeface="Arial"/>
              </a:rPr>
              <a:t> </a:t>
            </a:r>
            <a:r>
              <a:rPr lang="en-US" dirty="0" err="1">
                <a:latin typeface="+mj-lt"/>
                <a:ea typeface="Arial"/>
              </a:rPr>
              <a:t>vizitinde</a:t>
            </a:r>
            <a:r>
              <a:rPr lang="en-US" dirty="0">
                <a:latin typeface="+mj-lt"/>
                <a:ea typeface="Arial"/>
              </a:rPr>
              <a:t> </a:t>
            </a:r>
            <a:r>
              <a:rPr lang="en-US" dirty="0" err="1">
                <a:latin typeface="+mj-lt"/>
                <a:ea typeface="Arial"/>
              </a:rPr>
              <a:t>laboratuvar</a:t>
            </a:r>
            <a:r>
              <a:rPr lang="en-US" dirty="0">
                <a:latin typeface="+mj-lt"/>
                <a:ea typeface="Arial"/>
              </a:rPr>
              <a:t> </a:t>
            </a:r>
            <a:r>
              <a:rPr lang="en-US" dirty="0" err="1">
                <a:latin typeface="+mj-lt"/>
                <a:ea typeface="Arial"/>
              </a:rPr>
              <a:t>değerlendirmesi</a:t>
            </a:r>
            <a:r>
              <a:rPr lang="en-US" dirty="0">
                <a:latin typeface="+mj-lt"/>
                <a:ea typeface="Arial"/>
              </a:rPr>
              <a:t> </a:t>
            </a:r>
            <a:r>
              <a:rPr lang="en-US" dirty="0" err="1">
                <a:latin typeface="+mj-lt"/>
                <a:ea typeface="Arial"/>
              </a:rPr>
              <a:t>ile</a:t>
            </a:r>
            <a:r>
              <a:rPr lang="en-US" dirty="0">
                <a:latin typeface="+mj-lt"/>
                <a:ea typeface="Arial"/>
              </a:rPr>
              <a:t> </a:t>
            </a:r>
            <a:r>
              <a:rPr lang="en-US" dirty="0" err="1">
                <a:latin typeface="+mj-lt"/>
                <a:ea typeface="Arial"/>
              </a:rPr>
              <a:t>konfirme</a:t>
            </a:r>
            <a:r>
              <a:rPr lang="en-US" dirty="0">
                <a:latin typeface="+mj-lt"/>
                <a:ea typeface="Arial"/>
              </a:rPr>
              <a:t> </a:t>
            </a:r>
            <a:r>
              <a:rPr lang="en-US" dirty="0" err="1">
                <a:latin typeface="+mj-lt"/>
                <a:ea typeface="Arial"/>
              </a:rPr>
              <a:t>edilmiş</a:t>
            </a:r>
            <a:r>
              <a:rPr lang="en-US" dirty="0">
                <a:latin typeface="+mj-lt"/>
                <a:ea typeface="Arial"/>
              </a:rPr>
              <a:t> </a:t>
            </a:r>
            <a:r>
              <a:rPr lang="en-US" dirty="0" err="1">
                <a:latin typeface="+mj-lt"/>
                <a:ea typeface="Arial"/>
              </a:rPr>
              <a:t>kanda</a:t>
            </a:r>
            <a:r>
              <a:rPr lang="en-US" dirty="0">
                <a:latin typeface="+mj-lt"/>
                <a:ea typeface="Arial"/>
              </a:rPr>
              <a:t> </a:t>
            </a:r>
            <a:r>
              <a:rPr lang="en-US" dirty="0" err="1">
                <a:latin typeface="+mj-lt"/>
                <a:ea typeface="Arial"/>
              </a:rPr>
              <a:t>normalin</a:t>
            </a:r>
            <a:r>
              <a:rPr lang="en-US" dirty="0">
                <a:latin typeface="+mj-lt"/>
                <a:ea typeface="Arial"/>
              </a:rPr>
              <a:t> alt </a:t>
            </a:r>
            <a:r>
              <a:rPr lang="en-US" dirty="0" err="1">
                <a:latin typeface="+mj-lt"/>
                <a:ea typeface="Arial"/>
              </a:rPr>
              <a:t>sınırı</a:t>
            </a:r>
            <a:r>
              <a:rPr lang="en-US" dirty="0">
                <a:latin typeface="+mj-lt"/>
                <a:ea typeface="Arial"/>
              </a:rPr>
              <a:t> (LLN) </a:t>
            </a:r>
            <a:r>
              <a:rPr lang="en-US" dirty="0" err="1">
                <a:latin typeface="+mj-lt"/>
                <a:ea typeface="Arial"/>
              </a:rPr>
              <a:t>altında</a:t>
            </a:r>
            <a:r>
              <a:rPr lang="en-US" dirty="0">
                <a:latin typeface="+mj-lt"/>
                <a:ea typeface="Arial"/>
              </a:rPr>
              <a:t> </a:t>
            </a:r>
            <a:r>
              <a:rPr lang="en-US" dirty="0" err="1">
                <a:latin typeface="+mj-lt"/>
                <a:ea typeface="Arial"/>
              </a:rPr>
              <a:t>trombosit</a:t>
            </a:r>
            <a:r>
              <a:rPr lang="en-US" dirty="0">
                <a:latin typeface="+mj-lt"/>
                <a:ea typeface="Arial"/>
              </a:rPr>
              <a:t> </a:t>
            </a:r>
            <a:r>
              <a:rPr lang="en-US" dirty="0" err="1">
                <a:latin typeface="+mj-lt"/>
                <a:ea typeface="Arial"/>
              </a:rPr>
              <a:t>sayısı</a:t>
            </a:r>
            <a:r>
              <a:rPr lang="en-US" dirty="0">
                <a:latin typeface="+mj-lt"/>
                <a:ea typeface="Arial"/>
              </a:rPr>
              <a:t> </a:t>
            </a:r>
            <a:r>
              <a:rPr lang="en-US" dirty="0" err="1">
                <a:latin typeface="+mj-lt"/>
                <a:ea typeface="Arial"/>
              </a:rPr>
              <a:t>veya</a:t>
            </a:r>
            <a:r>
              <a:rPr lang="en-US" dirty="0">
                <a:latin typeface="+mj-lt"/>
                <a:ea typeface="Arial"/>
              </a:rPr>
              <a:t> son </a:t>
            </a:r>
            <a:r>
              <a:rPr lang="en-US" dirty="0" err="1">
                <a:latin typeface="+mj-lt"/>
                <a:ea typeface="Arial"/>
              </a:rPr>
              <a:t>bir</a:t>
            </a:r>
            <a:r>
              <a:rPr lang="en-US" dirty="0">
                <a:latin typeface="+mj-lt"/>
                <a:ea typeface="Arial"/>
              </a:rPr>
              <a:t> </a:t>
            </a:r>
            <a:r>
              <a:rPr lang="en-US" dirty="0" err="1">
                <a:latin typeface="+mj-lt"/>
                <a:ea typeface="Arial"/>
              </a:rPr>
              <a:t>yıl</a:t>
            </a:r>
            <a:r>
              <a:rPr lang="en-US" dirty="0">
                <a:latin typeface="+mj-lt"/>
                <a:ea typeface="Arial"/>
              </a:rPr>
              <a:t> </a:t>
            </a:r>
            <a:r>
              <a:rPr lang="en-US" dirty="0" err="1">
                <a:latin typeface="+mj-lt"/>
                <a:ea typeface="Arial"/>
              </a:rPr>
              <a:t>içinde</a:t>
            </a:r>
            <a:r>
              <a:rPr lang="en-US" dirty="0">
                <a:latin typeface="+mj-lt"/>
                <a:ea typeface="Arial"/>
              </a:rPr>
              <a:t> </a:t>
            </a:r>
            <a:r>
              <a:rPr lang="en-US" dirty="0" err="1">
                <a:latin typeface="+mj-lt"/>
                <a:ea typeface="Arial"/>
              </a:rPr>
              <a:t>trombosit</a:t>
            </a:r>
            <a:r>
              <a:rPr lang="en-US" dirty="0">
                <a:latin typeface="+mj-lt"/>
                <a:ea typeface="Arial"/>
              </a:rPr>
              <a:t> </a:t>
            </a:r>
            <a:r>
              <a:rPr lang="en-US" dirty="0" err="1">
                <a:latin typeface="+mj-lt"/>
                <a:ea typeface="Arial"/>
              </a:rPr>
              <a:t>topaklaşması</a:t>
            </a:r>
            <a:r>
              <a:rPr lang="en-US" dirty="0">
                <a:latin typeface="+mj-lt"/>
                <a:ea typeface="Arial"/>
              </a:rPr>
              <a:t> </a:t>
            </a:r>
            <a:r>
              <a:rPr lang="en-US" dirty="0" err="1">
                <a:latin typeface="+mj-lt"/>
                <a:ea typeface="Arial"/>
              </a:rPr>
              <a:t>olmayan</a:t>
            </a:r>
            <a:r>
              <a:rPr lang="en-US" dirty="0">
                <a:latin typeface="+mj-lt"/>
                <a:ea typeface="Arial"/>
              </a:rPr>
              <a:t> </a:t>
            </a:r>
            <a:r>
              <a:rPr lang="en-US" dirty="0" err="1">
                <a:latin typeface="+mj-lt"/>
                <a:ea typeface="Arial"/>
              </a:rPr>
              <a:t>bir</a:t>
            </a:r>
            <a:r>
              <a:rPr lang="en-US" dirty="0">
                <a:latin typeface="+mj-lt"/>
                <a:ea typeface="Arial"/>
              </a:rPr>
              <a:t> </a:t>
            </a:r>
            <a:r>
              <a:rPr lang="en-US" dirty="0" err="1">
                <a:latin typeface="+mj-lt"/>
                <a:ea typeface="Arial"/>
              </a:rPr>
              <a:t>numunede</a:t>
            </a:r>
            <a:r>
              <a:rPr lang="en-US" dirty="0">
                <a:latin typeface="+mj-lt"/>
                <a:ea typeface="Arial"/>
              </a:rPr>
              <a:t> &lt;100,000/</a:t>
            </a:r>
            <a:r>
              <a:rPr lang="el-GR" dirty="0">
                <a:latin typeface="+mj-lt"/>
                <a:ea typeface="Arial"/>
              </a:rPr>
              <a:t>μ</a:t>
            </a:r>
            <a:r>
              <a:rPr lang="en-US" dirty="0">
                <a:latin typeface="+mj-lt"/>
                <a:ea typeface="Arial"/>
              </a:rPr>
              <a:t>L’ ın </a:t>
            </a:r>
            <a:r>
              <a:rPr lang="en-US" dirty="0" err="1">
                <a:latin typeface="+mj-lt"/>
                <a:ea typeface="Arial"/>
              </a:rPr>
              <a:t>altında</a:t>
            </a:r>
            <a:r>
              <a:rPr lang="en-US" dirty="0">
                <a:latin typeface="+mj-lt"/>
                <a:ea typeface="Arial"/>
              </a:rPr>
              <a:t> </a:t>
            </a:r>
            <a:r>
              <a:rPr lang="en-US" dirty="0" err="1">
                <a:latin typeface="+mj-lt"/>
                <a:ea typeface="Arial"/>
              </a:rPr>
              <a:t>dökümante</a:t>
            </a:r>
            <a:r>
              <a:rPr lang="en-US" dirty="0">
                <a:latin typeface="+mj-lt"/>
                <a:ea typeface="Arial"/>
              </a:rPr>
              <a:t> </a:t>
            </a:r>
            <a:r>
              <a:rPr lang="en-US" dirty="0" err="1">
                <a:latin typeface="+mj-lt"/>
                <a:ea typeface="Arial"/>
              </a:rPr>
              <a:t>edilmiş</a:t>
            </a:r>
            <a:r>
              <a:rPr lang="en-US" dirty="0">
                <a:latin typeface="+mj-lt"/>
                <a:ea typeface="Arial"/>
              </a:rPr>
              <a:t> </a:t>
            </a:r>
            <a:r>
              <a:rPr lang="en-US" dirty="0" err="1">
                <a:latin typeface="+mj-lt"/>
                <a:ea typeface="Arial"/>
              </a:rPr>
              <a:t>trombosit</a:t>
            </a:r>
            <a:r>
              <a:rPr lang="en-US" dirty="0">
                <a:latin typeface="+mj-lt"/>
                <a:ea typeface="Arial"/>
              </a:rPr>
              <a:t> </a:t>
            </a:r>
            <a:r>
              <a:rPr lang="en-US" dirty="0" err="1" smtClean="0">
                <a:latin typeface="+mj-lt"/>
                <a:ea typeface="Arial"/>
              </a:rPr>
              <a:t>sayısı</a:t>
            </a:r>
            <a:endParaRPr lang="tr-TR" dirty="0" smtClean="0">
              <a:latin typeface="+mj-lt"/>
              <a:ea typeface="Arial"/>
            </a:endParaRPr>
          </a:p>
          <a:p>
            <a:pPr marL="171450" indent="-171450">
              <a:buFont typeface="Arial" panose="020B0604020202020204" pitchFamily="34" charset="0"/>
              <a:buChar char="•"/>
            </a:pPr>
            <a:r>
              <a:rPr lang="en-US" dirty="0" err="1" smtClean="0">
                <a:latin typeface="+mj-lt"/>
                <a:ea typeface="Arial"/>
              </a:rPr>
              <a:t>Tarama</a:t>
            </a:r>
            <a:r>
              <a:rPr lang="en-US" dirty="0" smtClean="0">
                <a:latin typeface="+mj-lt"/>
                <a:ea typeface="Arial"/>
              </a:rPr>
              <a:t> </a:t>
            </a:r>
            <a:r>
              <a:rPr lang="en-US" dirty="0" err="1">
                <a:latin typeface="+mj-lt"/>
                <a:ea typeface="Arial"/>
              </a:rPr>
              <a:t>sırasında</a:t>
            </a:r>
            <a:r>
              <a:rPr lang="en-US" dirty="0">
                <a:latin typeface="+mj-lt"/>
                <a:ea typeface="Arial"/>
              </a:rPr>
              <a:t> </a:t>
            </a:r>
            <a:r>
              <a:rPr lang="en-US" dirty="0" err="1">
                <a:latin typeface="+mj-lt"/>
                <a:ea typeface="Arial"/>
              </a:rPr>
              <a:t>kanda</a:t>
            </a:r>
            <a:r>
              <a:rPr lang="en-US" dirty="0">
                <a:latin typeface="+mj-lt"/>
                <a:ea typeface="Arial"/>
              </a:rPr>
              <a:t> </a:t>
            </a:r>
            <a:r>
              <a:rPr lang="en-US" dirty="0" err="1">
                <a:latin typeface="+mj-lt"/>
                <a:ea typeface="Arial"/>
              </a:rPr>
              <a:t>normalin</a:t>
            </a:r>
            <a:r>
              <a:rPr lang="en-US" dirty="0">
                <a:latin typeface="+mj-lt"/>
                <a:ea typeface="Arial"/>
              </a:rPr>
              <a:t> alt </a:t>
            </a:r>
            <a:r>
              <a:rPr lang="en-US" dirty="0" err="1">
                <a:latin typeface="+mj-lt"/>
                <a:ea typeface="Arial"/>
              </a:rPr>
              <a:t>sınırı</a:t>
            </a:r>
            <a:r>
              <a:rPr lang="en-US" dirty="0">
                <a:latin typeface="+mj-lt"/>
                <a:ea typeface="Arial"/>
              </a:rPr>
              <a:t> (LLN) </a:t>
            </a:r>
            <a:r>
              <a:rPr lang="en-US" dirty="0" err="1">
                <a:latin typeface="+mj-lt"/>
                <a:ea typeface="Arial"/>
              </a:rPr>
              <a:t>altında</a:t>
            </a:r>
            <a:r>
              <a:rPr lang="en-US" dirty="0">
                <a:latin typeface="+mj-lt"/>
                <a:ea typeface="Arial"/>
              </a:rPr>
              <a:t> CD4+, CD8+ </a:t>
            </a:r>
            <a:r>
              <a:rPr lang="en-US" dirty="0" err="1">
                <a:latin typeface="+mj-lt"/>
                <a:ea typeface="Arial"/>
              </a:rPr>
              <a:t>veya</a:t>
            </a:r>
            <a:r>
              <a:rPr lang="en-US" dirty="0">
                <a:latin typeface="+mj-lt"/>
                <a:ea typeface="Arial"/>
              </a:rPr>
              <a:t> CD19+ </a:t>
            </a:r>
            <a:r>
              <a:rPr lang="en-US" dirty="0" err="1">
                <a:latin typeface="+mj-lt"/>
                <a:ea typeface="Arial"/>
              </a:rPr>
              <a:t>mutlak</a:t>
            </a:r>
            <a:r>
              <a:rPr lang="en-US" dirty="0">
                <a:latin typeface="+mj-lt"/>
                <a:ea typeface="Arial"/>
              </a:rPr>
              <a:t> </a:t>
            </a:r>
            <a:r>
              <a:rPr lang="en-US" dirty="0" err="1">
                <a:latin typeface="+mj-lt"/>
                <a:ea typeface="Arial"/>
              </a:rPr>
              <a:t>hücre</a:t>
            </a:r>
            <a:r>
              <a:rPr lang="en-US" dirty="0">
                <a:latin typeface="+mj-lt"/>
                <a:ea typeface="Arial"/>
              </a:rPr>
              <a:t> </a:t>
            </a:r>
            <a:r>
              <a:rPr lang="en-US" dirty="0" err="1" smtClean="0">
                <a:latin typeface="+mj-lt"/>
                <a:ea typeface="Arial"/>
              </a:rPr>
              <a:t>sayısı</a:t>
            </a:r>
            <a:endParaRPr lang="tr-TR" dirty="0" smtClean="0">
              <a:latin typeface="+mj-lt"/>
              <a:ea typeface="Arial"/>
            </a:endParaRPr>
          </a:p>
          <a:p>
            <a:pPr marL="171450" indent="-171450">
              <a:buFont typeface="Arial" panose="020B0604020202020204" pitchFamily="34" charset="0"/>
              <a:buChar char="•"/>
            </a:pPr>
            <a:r>
              <a:rPr lang="en-US" dirty="0" err="1" smtClean="0">
                <a:latin typeface="+mj-lt"/>
                <a:ea typeface="Arial"/>
              </a:rPr>
              <a:t>Tarama</a:t>
            </a:r>
            <a:r>
              <a:rPr lang="en-US" dirty="0" smtClean="0">
                <a:latin typeface="+mj-lt"/>
                <a:ea typeface="Arial"/>
              </a:rPr>
              <a:t> </a:t>
            </a:r>
            <a:r>
              <a:rPr lang="en-US" dirty="0" err="1">
                <a:latin typeface="+mj-lt"/>
                <a:ea typeface="Arial"/>
              </a:rPr>
              <a:t>sırasında</a:t>
            </a:r>
            <a:r>
              <a:rPr lang="en-US" dirty="0">
                <a:latin typeface="+mj-lt"/>
                <a:ea typeface="Arial"/>
              </a:rPr>
              <a:t> </a:t>
            </a:r>
            <a:r>
              <a:rPr lang="en-US" dirty="0" err="1">
                <a:latin typeface="+mj-lt"/>
                <a:ea typeface="Arial"/>
              </a:rPr>
              <a:t>kanda</a:t>
            </a:r>
            <a:r>
              <a:rPr lang="en-US" dirty="0">
                <a:latin typeface="+mj-lt"/>
                <a:ea typeface="Arial"/>
              </a:rPr>
              <a:t> </a:t>
            </a:r>
            <a:r>
              <a:rPr lang="en-US" dirty="0" err="1">
                <a:latin typeface="+mj-lt"/>
                <a:ea typeface="Arial"/>
              </a:rPr>
              <a:t>normalin</a:t>
            </a:r>
            <a:r>
              <a:rPr lang="en-US" dirty="0">
                <a:latin typeface="+mj-lt"/>
                <a:ea typeface="Arial"/>
              </a:rPr>
              <a:t> alt </a:t>
            </a:r>
            <a:r>
              <a:rPr lang="en-US" dirty="0" err="1">
                <a:latin typeface="+mj-lt"/>
                <a:ea typeface="Arial"/>
              </a:rPr>
              <a:t>sınırı</a:t>
            </a:r>
            <a:r>
              <a:rPr lang="en-US" dirty="0">
                <a:latin typeface="+mj-lt"/>
                <a:ea typeface="Arial"/>
              </a:rPr>
              <a:t> (LLN) </a:t>
            </a:r>
            <a:r>
              <a:rPr lang="en-US" dirty="0" err="1">
                <a:latin typeface="+mj-lt"/>
                <a:ea typeface="Arial"/>
              </a:rPr>
              <a:t>altında</a:t>
            </a:r>
            <a:r>
              <a:rPr lang="en-US" dirty="0">
                <a:latin typeface="+mj-lt"/>
                <a:ea typeface="Arial"/>
              </a:rPr>
              <a:t> </a:t>
            </a:r>
            <a:r>
              <a:rPr lang="en-US" dirty="0" err="1">
                <a:latin typeface="+mj-lt"/>
                <a:ea typeface="Arial"/>
              </a:rPr>
              <a:t>mutlak</a:t>
            </a:r>
            <a:r>
              <a:rPr lang="en-US" dirty="0">
                <a:latin typeface="+mj-lt"/>
                <a:ea typeface="Arial"/>
              </a:rPr>
              <a:t> </a:t>
            </a:r>
            <a:r>
              <a:rPr lang="en-US" dirty="0" err="1">
                <a:latin typeface="+mj-lt"/>
                <a:ea typeface="Arial"/>
              </a:rPr>
              <a:t>nötrofil</a:t>
            </a:r>
            <a:r>
              <a:rPr lang="en-US" dirty="0">
                <a:latin typeface="+mj-lt"/>
                <a:ea typeface="Arial"/>
              </a:rPr>
              <a:t> </a:t>
            </a:r>
            <a:r>
              <a:rPr lang="en-US" dirty="0" err="1" smtClean="0">
                <a:latin typeface="+mj-lt"/>
                <a:ea typeface="Arial"/>
              </a:rPr>
              <a:t>sayısı</a:t>
            </a:r>
            <a:endParaRPr lang="tr-TR" dirty="0" smtClean="0">
              <a:latin typeface="+mj-lt"/>
              <a:ea typeface="Arial"/>
            </a:endParaRPr>
          </a:p>
          <a:p>
            <a:r>
              <a:rPr lang="fr-FR" sz="1100" b="1" i="1" noProof="1" smtClean="0">
                <a:latin typeface="+mj-lt"/>
              </a:rPr>
              <a:t>* </a:t>
            </a:r>
            <a:r>
              <a:rPr lang="en-US" sz="1400" b="1" i="1" dirty="0" smtClean="0">
                <a:latin typeface="+mj-lt"/>
              </a:rPr>
              <a:t>Hasta </a:t>
            </a:r>
            <a:r>
              <a:rPr lang="en-US" sz="1400" b="1" i="1" dirty="0" err="1">
                <a:latin typeface="+mj-lt"/>
              </a:rPr>
              <a:t>Alemtuzumab</a:t>
            </a:r>
            <a:r>
              <a:rPr lang="en-US" sz="1400" b="1" i="1" dirty="0">
                <a:latin typeface="+mj-lt"/>
              </a:rPr>
              <a:t>’ a </a:t>
            </a:r>
            <a:r>
              <a:rPr lang="en-US" sz="1400" b="1" i="1" dirty="0" err="1">
                <a:latin typeface="+mj-lt"/>
              </a:rPr>
              <a:t>geçmeden</a:t>
            </a:r>
            <a:r>
              <a:rPr lang="en-US" sz="1400" b="1" i="1" dirty="0">
                <a:latin typeface="+mj-lt"/>
              </a:rPr>
              <a:t> </a:t>
            </a:r>
            <a:r>
              <a:rPr lang="en-US" sz="1400" b="1" i="1" dirty="0" err="1">
                <a:latin typeface="+mj-lt"/>
              </a:rPr>
              <a:t>önce</a:t>
            </a:r>
            <a:r>
              <a:rPr lang="en-US" sz="1400" b="1" i="1" dirty="0">
                <a:latin typeface="+mj-lt"/>
              </a:rPr>
              <a:t>, </a:t>
            </a:r>
            <a:r>
              <a:rPr lang="en-US" sz="1400" b="1" i="1" dirty="0" err="1">
                <a:latin typeface="+mj-lt"/>
              </a:rPr>
              <a:t>çalışmaya</a:t>
            </a:r>
            <a:r>
              <a:rPr lang="en-US" sz="1400" b="1" i="1" dirty="0">
                <a:latin typeface="+mj-lt"/>
              </a:rPr>
              <a:t> </a:t>
            </a:r>
            <a:r>
              <a:rPr lang="en-US" sz="1400" b="1" i="1" dirty="0" err="1">
                <a:latin typeface="+mj-lt"/>
              </a:rPr>
              <a:t>dahil</a:t>
            </a:r>
            <a:r>
              <a:rPr lang="en-US" sz="1400" b="1" i="1" dirty="0">
                <a:latin typeface="+mj-lt"/>
              </a:rPr>
              <a:t> </a:t>
            </a:r>
            <a:r>
              <a:rPr lang="en-US" sz="1400" b="1" i="1" dirty="0" err="1">
                <a:latin typeface="+mj-lt"/>
              </a:rPr>
              <a:t>olurken</a:t>
            </a:r>
            <a:r>
              <a:rPr lang="en-US" sz="1400" b="1" i="1" dirty="0">
                <a:latin typeface="+mj-lt"/>
              </a:rPr>
              <a:t> </a:t>
            </a:r>
            <a:r>
              <a:rPr lang="en-US" sz="1400" b="1" i="1" dirty="0" err="1">
                <a:latin typeface="+mj-lt"/>
              </a:rPr>
              <a:t>ve</a:t>
            </a:r>
            <a:r>
              <a:rPr lang="en-US" sz="1400" b="1" i="1" dirty="0">
                <a:latin typeface="+mj-lt"/>
              </a:rPr>
              <a:t> </a:t>
            </a:r>
            <a:r>
              <a:rPr lang="en-US" sz="1400" b="1" i="1" dirty="0" err="1">
                <a:latin typeface="+mj-lt"/>
              </a:rPr>
              <a:t>Önceki</a:t>
            </a:r>
            <a:r>
              <a:rPr lang="en-US" sz="1400" b="1" i="1" dirty="0">
                <a:latin typeface="+mj-lt"/>
              </a:rPr>
              <a:t> </a:t>
            </a:r>
            <a:r>
              <a:rPr lang="en-US" sz="1400" b="1" i="1" dirty="0" err="1">
                <a:latin typeface="+mj-lt"/>
              </a:rPr>
              <a:t>hastalık</a:t>
            </a:r>
            <a:r>
              <a:rPr lang="en-US" sz="1400" b="1" i="1" dirty="0">
                <a:latin typeface="+mj-lt"/>
              </a:rPr>
              <a:t> </a:t>
            </a:r>
            <a:r>
              <a:rPr lang="en-US" sz="1400" b="1" i="1" dirty="0" err="1">
                <a:latin typeface="+mj-lt"/>
              </a:rPr>
              <a:t>modifiye</a:t>
            </a:r>
            <a:r>
              <a:rPr lang="en-US" sz="1400" b="1" i="1" dirty="0">
                <a:latin typeface="+mj-lt"/>
              </a:rPr>
              <a:t> </a:t>
            </a:r>
            <a:r>
              <a:rPr lang="en-US" sz="1400" b="1" i="1" dirty="0" err="1">
                <a:latin typeface="+mj-lt"/>
              </a:rPr>
              <a:t>edici</a:t>
            </a:r>
            <a:r>
              <a:rPr lang="en-US" sz="1400" b="1" i="1" dirty="0">
                <a:latin typeface="+mj-lt"/>
              </a:rPr>
              <a:t> </a:t>
            </a:r>
            <a:r>
              <a:rPr lang="en-US" sz="1400" b="1" i="1" dirty="0" err="1">
                <a:latin typeface="+mj-lt"/>
              </a:rPr>
              <a:t>tedavi</a:t>
            </a:r>
            <a:r>
              <a:rPr lang="en-US" sz="1400" b="1" i="1" dirty="0">
                <a:latin typeface="+mj-lt"/>
              </a:rPr>
              <a:t> </a:t>
            </a:r>
            <a:r>
              <a:rPr lang="en-US" sz="1400" b="1" i="1" dirty="0" err="1">
                <a:latin typeface="+mj-lt"/>
              </a:rPr>
              <a:t>fazı</a:t>
            </a:r>
            <a:r>
              <a:rPr lang="en-US" sz="1400" b="1" i="1" dirty="0">
                <a:latin typeface="+mj-lt"/>
              </a:rPr>
              <a:t> </a:t>
            </a:r>
            <a:r>
              <a:rPr lang="en-US" sz="1400" b="1" i="1" dirty="0" err="1">
                <a:latin typeface="+mj-lt"/>
              </a:rPr>
              <a:t>sırasında</a:t>
            </a:r>
            <a:r>
              <a:rPr lang="en-US" sz="1400" b="1" i="1" dirty="0">
                <a:latin typeface="+mj-lt"/>
              </a:rPr>
              <a:t> IFNB </a:t>
            </a:r>
            <a:r>
              <a:rPr lang="en-US" sz="1400" b="1" i="1" dirty="0" err="1">
                <a:latin typeface="+mj-lt"/>
              </a:rPr>
              <a:t>veya</a:t>
            </a:r>
            <a:r>
              <a:rPr lang="en-US" sz="1400" b="1" i="1" dirty="0">
                <a:latin typeface="+mj-lt"/>
              </a:rPr>
              <a:t> GA  </a:t>
            </a:r>
            <a:r>
              <a:rPr lang="en-US" sz="1400" b="1" i="1" dirty="0" err="1">
                <a:latin typeface="+mj-lt"/>
              </a:rPr>
              <a:t>dan</a:t>
            </a:r>
            <a:r>
              <a:rPr lang="en-US" sz="1400" b="1" i="1" dirty="0">
                <a:latin typeface="+mj-lt"/>
              </a:rPr>
              <a:t> </a:t>
            </a:r>
            <a:r>
              <a:rPr lang="en-US" sz="1400" b="1" i="1" dirty="0" err="1">
                <a:latin typeface="+mj-lt"/>
              </a:rPr>
              <a:t>birini</a:t>
            </a:r>
            <a:r>
              <a:rPr lang="en-US" sz="1400" b="1" i="1" dirty="0">
                <a:latin typeface="+mj-lt"/>
              </a:rPr>
              <a:t> </a:t>
            </a:r>
            <a:r>
              <a:rPr lang="en-US" sz="1400" b="1" i="1" dirty="0" err="1">
                <a:latin typeface="+mj-lt"/>
              </a:rPr>
              <a:t>kullanıyor</a:t>
            </a:r>
            <a:r>
              <a:rPr lang="en-US" sz="1400" b="1" i="1" dirty="0">
                <a:latin typeface="+mj-lt"/>
              </a:rPr>
              <a:t> </a:t>
            </a:r>
            <a:r>
              <a:rPr lang="en-US" sz="1400" b="1" i="1" dirty="0" err="1">
                <a:latin typeface="+mj-lt"/>
              </a:rPr>
              <a:t>olmalı</a:t>
            </a:r>
            <a:r>
              <a:rPr lang="en-US" sz="1400" b="1" i="1" dirty="0">
                <a:latin typeface="+mj-lt"/>
              </a:rPr>
              <a:t> </a:t>
            </a:r>
            <a:endParaRPr lang="tr-TR" sz="1400" b="1" i="1" dirty="0">
              <a:latin typeface="+mj-lt"/>
            </a:endParaRPr>
          </a:p>
          <a:p>
            <a:pPr marL="72000" defTabSz="749808">
              <a:spcAft>
                <a:spcPts val="1200"/>
              </a:spcAft>
            </a:pPr>
            <a:endParaRPr lang="fr-FR" sz="1400" b="1" i="1" noProof="1">
              <a:latin typeface="+mj-lt"/>
            </a:endParaRPr>
          </a:p>
        </p:txBody>
      </p:sp>
      <p:sp>
        <p:nvSpPr>
          <p:cNvPr id="21" name="Espace réservé du texte 64"/>
          <p:cNvSpPr>
            <a:spLocks noGrp="1"/>
          </p:cNvSpPr>
          <p:nvPr>
            <p:ph type="body" sz="quarter" idx="24"/>
          </p:nvPr>
        </p:nvSpPr>
        <p:spPr>
          <a:xfrm>
            <a:off x="564704" y="861864"/>
            <a:ext cx="4032448" cy="1440160"/>
          </a:xfrm>
          <a:solidFill>
            <a:srgbClr val="84BD00">
              <a:alpha val="85000"/>
            </a:srgbClr>
          </a:solidFill>
        </p:spPr>
        <p:txBody>
          <a:bodyPr/>
          <a:lstStyle/>
          <a:p>
            <a:pPr algn="ctr" defTabSz="749808">
              <a:spcAft>
                <a:spcPts val="600"/>
              </a:spcAft>
            </a:pPr>
            <a:r>
              <a:rPr lang="fr-FR" sz="1600" b="1" noProof="1">
                <a:solidFill>
                  <a:schemeClr val="bg1"/>
                </a:solidFill>
                <a:latin typeface="+mj-lt"/>
              </a:rPr>
              <a:t>ÇALIŞMA TASARIMI </a:t>
            </a:r>
            <a:endParaRPr lang="tr-TR" sz="1600" b="1" noProof="1" smtClean="0">
              <a:solidFill>
                <a:schemeClr val="bg1"/>
              </a:solidFill>
              <a:latin typeface="+mj-lt"/>
            </a:endParaRPr>
          </a:p>
          <a:p>
            <a:pPr algn="ctr" defTabSz="749808">
              <a:spcAft>
                <a:spcPts val="600"/>
              </a:spcAft>
            </a:pPr>
            <a:r>
              <a:rPr lang="fr-FR" sz="1100" b="1" noProof="1">
                <a:latin typeface="+mj-lt"/>
                <a:cs typeface="Arial" pitchFamily="34" charset="0"/>
              </a:rPr>
              <a:t>Faz III, çok merkezli, açık etiketli, tek kollu, uluslararası çalışma </a:t>
            </a:r>
            <a:endParaRPr lang="tr-TR" sz="1100" b="1" noProof="1" smtClean="0">
              <a:latin typeface="+mj-lt"/>
              <a:cs typeface="Arial" pitchFamily="34" charset="0"/>
            </a:endParaRPr>
          </a:p>
          <a:p>
            <a:pPr algn="ctr" defTabSz="749808">
              <a:spcAft>
                <a:spcPts val="600"/>
              </a:spcAft>
            </a:pPr>
            <a:r>
              <a:rPr lang="tr-TR" sz="1100" b="1" noProof="1" smtClean="0">
                <a:latin typeface="+mj-lt"/>
                <a:cs typeface="Arial" pitchFamily="34" charset="0"/>
              </a:rPr>
              <a:t>Amaç</a:t>
            </a:r>
            <a:r>
              <a:rPr lang="en-US" sz="1100" b="1" noProof="1" smtClean="0">
                <a:latin typeface="+mj-lt"/>
                <a:cs typeface="Arial" pitchFamily="34" charset="0"/>
              </a:rPr>
              <a:t>: </a:t>
            </a:r>
            <a:r>
              <a:rPr lang="en-US" sz="1100" noProof="1">
                <a:latin typeface="+mj-lt"/>
              </a:rPr>
              <a:t>Önceki hastalık modifiye edici tedavide hastalık aktivitesi olan atak ve düzelmelerle giden düzelen multipl sklerozu olan 10 ila &lt;18 yaş arasındaki pediatrik hastalarda intravenöz (IV) alemtuzumabın etkililik, güvenlilik ve tolere edilebilirliğini değerlendirmek.</a:t>
            </a:r>
            <a:endParaRPr lang="en-US" b="1" noProof="1">
              <a:latin typeface="+mj-lt"/>
            </a:endParaRPr>
          </a:p>
        </p:txBody>
      </p:sp>
      <p:sp>
        <p:nvSpPr>
          <p:cNvPr id="3" name="2 CuadroTexto"/>
          <p:cNvSpPr txBox="1"/>
          <p:nvPr/>
        </p:nvSpPr>
        <p:spPr>
          <a:xfrm>
            <a:off x="424483" y="6118448"/>
            <a:ext cx="3816424" cy="1107996"/>
          </a:xfrm>
          <a:prstGeom prst="rect">
            <a:avLst/>
          </a:prstGeom>
          <a:noFill/>
        </p:spPr>
        <p:txBody>
          <a:bodyPr wrap="square" rtlCol="0">
            <a:spAutoFit/>
          </a:bodyPr>
          <a:lstStyle/>
          <a:p>
            <a:pPr marL="171450" indent="-171450">
              <a:buFont typeface="Arial" panose="020B0604020202020204" pitchFamily="34" charset="0"/>
              <a:buChar char="•"/>
            </a:pPr>
            <a:r>
              <a:rPr lang="tr-TR" sz="1100" b="1" dirty="0" smtClean="0">
                <a:latin typeface="+mj-lt"/>
              </a:rPr>
              <a:t>Çalışma döneminin süresi</a:t>
            </a:r>
            <a:r>
              <a:rPr lang="es-ES" sz="1100" dirty="0" smtClean="0">
                <a:latin typeface="+mj-lt"/>
              </a:rPr>
              <a:t>: </a:t>
            </a:r>
            <a:r>
              <a:rPr lang="es-ES" sz="1100" dirty="0" err="1">
                <a:latin typeface="+mj-lt"/>
              </a:rPr>
              <a:t>maximum</a:t>
            </a:r>
            <a:r>
              <a:rPr lang="es-ES" sz="1100" dirty="0">
                <a:latin typeface="+mj-lt"/>
              </a:rPr>
              <a:t> </a:t>
            </a:r>
            <a:r>
              <a:rPr lang="es-ES" sz="1100" dirty="0" err="1">
                <a:latin typeface="+mj-lt"/>
              </a:rPr>
              <a:t>çalışma</a:t>
            </a:r>
            <a:r>
              <a:rPr lang="es-ES" sz="1100" dirty="0">
                <a:latin typeface="+mj-lt"/>
              </a:rPr>
              <a:t> </a:t>
            </a:r>
            <a:r>
              <a:rPr lang="es-ES" sz="1100" dirty="0" err="1">
                <a:latin typeface="+mj-lt"/>
              </a:rPr>
              <a:t>süresi</a:t>
            </a:r>
            <a:r>
              <a:rPr lang="es-ES" sz="1100" dirty="0">
                <a:latin typeface="+mj-lt"/>
              </a:rPr>
              <a:t> 65 ay</a:t>
            </a:r>
            <a:endParaRPr lang="tr-TR" sz="1100" dirty="0">
              <a:latin typeface="+mj-lt"/>
            </a:endParaRPr>
          </a:p>
          <a:p>
            <a:pPr marL="171450" indent="-171450">
              <a:buFont typeface="Arial" panose="020B0604020202020204" pitchFamily="34" charset="0"/>
              <a:buChar char="•"/>
            </a:pPr>
            <a:r>
              <a:rPr lang="es-ES" sz="1100" b="1" dirty="0" err="1" smtClean="0">
                <a:latin typeface="+mj-lt"/>
              </a:rPr>
              <a:t>Birincil</a:t>
            </a:r>
            <a:r>
              <a:rPr lang="es-ES" sz="1100" b="1" dirty="0" smtClean="0">
                <a:latin typeface="+mj-lt"/>
              </a:rPr>
              <a:t> </a:t>
            </a:r>
            <a:r>
              <a:rPr lang="es-ES" sz="1100" b="1" dirty="0" err="1">
                <a:latin typeface="+mj-lt"/>
              </a:rPr>
              <a:t>sonlanım</a:t>
            </a:r>
            <a:r>
              <a:rPr lang="es-ES" sz="1100" b="1" dirty="0">
                <a:latin typeface="+mj-lt"/>
              </a:rPr>
              <a:t> </a:t>
            </a:r>
            <a:r>
              <a:rPr lang="es-ES" sz="1100" b="1" dirty="0" err="1">
                <a:latin typeface="+mj-lt"/>
              </a:rPr>
              <a:t>noktası</a:t>
            </a:r>
            <a:r>
              <a:rPr lang="es-ES" sz="1100" b="1" dirty="0">
                <a:latin typeface="+mj-lt"/>
              </a:rPr>
              <a:t>: </a:t>
            </a:r>
            <a:r>
              <a:rPr lang="es-ES" sz="1100" dirty="0">
                <a:latin typeface="+mj-lt"/>
              </a:rPr>
              <a:t>1. </a:t>
            </a:r>
            <a:r>
              <a:rPr lang="es-ES" sz="1100" dirty="0" err="1">
                <a:latin typeface="+mj-lt"/>
              </a:rPr>
              <a:t>dönem</a:t>
            </a:r>
            <a:r>
              <a:rPr lang="es-ES" sz="1100" dirty="0">
                <a:latin typeface="+mj-lt"/>
              </a:rPr>
              <a:t> </a:t>
            </a:r>
            <a:r>
              <a:rPr lang="es-ES" sz="1100" dirty="0" err="1">
                <a:latin typeface="+mj-lt"/>
              </a:rPr>
              <a:t>beyin</a:t>
            </a:r>
            <a:r>
              <a:rPr lang="es-ES" sz="1100" dirty="0">
                <a:latin typeface="+mj-lt"/>
              </a:rPr>
              <a:t> MR </a:t>
            </a:r>
            <a:r>
              <a:rPr lang="es-ES" sz="1100" dirty="0" err="1">
                <a:latin typeface="+mj-lt"/>
              </a:rPr>
              <a:t>görüntülemesinde</a:t>
            </a:r>
            <a:r>
              <a:rPr lang="es-ES" sz="1100" dirty="0">
                <a:latin typeface="+mj-lt"/>
              </a:rPr>
              <a:t> 2. </a:t>
            </a:r>
            <a:r>
              <a:rPr lang="es-ES" sz="1100" dirty="0" err="1">
                <a:latin typeface="+mj-lt"/>
              </a:rPr>
              <a:t>Döneme</a:t>
            </a:r>
            <a:r>
              <a:rPr lang="es-ES" sz="1100" dirty="0">
                <a:latin typeface="+mj-lt"/>
              </a:rPr>
              <a:t> </a:t>
            </a:r>
            <a:r>
              <a:rPr lang="es-ES" sz="1100" dirty="0" err="1">
                <a:latin typeface="+mj-lt"/>
              </a:rPr>
              <a:t>kıyasla</a:t>
            </a:r>
            <a:r>
              <a:rPr lang="es-ES" sz="1100" dirty="0">
                <a:latin typeface="+mj-lt"/>
              </a:rPr>
              <a:t> </a:t>
            </a:r>
            <a:r>
              <a:rPr lang="es-ES" sz="1100" dirty="0" err="1">
                <a:latin typeface="+mj-lt"/>
              </a:rPr>
              <a:t>yeni</a:t>
            </a:r>
            <a:r>
              <a:rPr lang="es-ES" sz="1100" dirty="0">
                <a:latin typeface="+mj-lt"/>
              </a:rPr>
              <a:t> </a:t>
            </a:r>
            <a:r>
              <a:rPr lang="es-ES" sz="1100" dirty="0" err="1">
                <a:latin typeface="+mj-lt"/>
              </a:rPr>
              <a:t>veya</a:t>
            </a:r>
            <a:r>
              <a:rPr lang="es-ES" sz="1100" dirty="0">
                <a:latin typeface="+mj-lt"/>
              </a:rPr>
              <a:t> </a:t>
            </a:r>
            <a:r>
              <a:rPr lang="es-ES" sz="1100" dirty="0" err="1">
                <a:latin typeface="+mj-lt"/>
              </a:rPr>
              <a:t>büyüyen</a:t>
            </a:r>
            <a:r>
              <a:rPr lang="es-ES" sz="1100" dirty="0">
                <a:latin typeface="+mj-lt"/>
              </a:rPr>
              <a:t> T2 </a:t>
            </a:r>
            <a:r>
              <a:rPr lang="es-ES" sz="1100" dirty="0" err="1">
                <a:latin typeface="+mj-lt"/>
              </a:rPr>
              <a:t>lezyonlarının</a:t>
            </a:r>
            <a:r>
              <a:rPr lang="es-ES" sz="1100" dirty="0">
                <a:latin typeface="+mj-lt"/>
              </a:rPr>
              <a:t> </a:t>
            </a:r>
            <a:r>
              <a:rPr lang="es-ES" sz="1100" dirty="0" err="1">
                <a:latin typeface="+mj-lt"/>
              </a:rPr>
              <a:t>sayısı</a:t>
            </a:r>
            <a:r>
              <a:rPr lang="es-ES" sz="1100" dirty="0">
                <a:latin typeface="+mj-lt"/>
              </a:rPr>
              <a:t>.</a:t>
            </a:r>
            <a:endParaRPr lang="tr-TR" sz="1100" dirty="0">
              <a:latin typeface="+mj-lt"/>
            </a:endParaRPr>
          </a:p>
          <a:p>
            <a:pPr marL="171450" indent="-171450">
              <a:buFont typeface="Arial" panose="020B0604020202020204" pitchFamily="34" charset="0"/>
              <a:buChar char="•"/>
            </a:pPr>
            <a:r>
              <a:rPr lang="es-ES" sz="1100" b="1" dirty="0" err="1" smtClean="0">
                <a:latin typeface="+mj-lt"/>
              </a:rPr>
              <a:t>Araştırılan</a:t>
            </a:r>
            <a:r>
              <a:rPr lang="es-ES" sz="1100" b="1" dirty="0" smtClean="0">
                <a:latin typeface="+mj-lt"/>
              </a:rPr>
              <a:t> </a:t>
            </a:r>
            <a:r>
              <a:rPr lang="es-ES" sz="1100" b="1" dirty="0" err="1">
                <a:latin typeface="+mj-lt"/>
              </a:rPr>
              <a:t>tıbbi</a:t>
            </a:r>
            <a:r>
              <a:rPr lang="es-ES" sz="1100" b="1" dirty="0">
                <a:latin typeface="+mj-lt"/>
              </a:rPr>
              <a:t> </a:t>
            </a:r>
            <a:r>
              <a:rPr lang="es-ES" sz="1100" b="1" dirty="0" err="1">
                <a:latin typeface="+mj-lt"/>
              </a:rPr>
              <a:t>ürün</a:t>
            </a:r>
            <a:r>
              <a:rPr lang="es-ES" sz="1100" b="1" dirty="0">
                <a:latin typeface="+mj-lt"/>
              </a:rPr>
              <a:t>: </a:t>
            </a:r>
            <a:r>
              <a:rPr lang="es-ES" sz="1100" dirty="0" err="1">
                <a:latin typeface="+mj-lt"/>
              </a:rPr>
              <a:t>Alemtuzumab</a:t>
            </a:r>
            <a:r>
              <a:rPr lang="es-ES" sz="1100" dirty="0">
                <a:latin typeface="+mj-lt"/>
              </a:rPr>
              <a:t> 0. </a:t>
            </a:r>
            <a:r>
              <a:rPr lang="es-ES" sz="1100" dirty="0" err="1">
                <a:latin typeface="+mj-lt"/>
              </a:rPr>
              <a:t>Ayda</a:t>
            </a:r>
            <a:r>
              <a:rPr lang="es-ES" sz="1100" dirty="0">
                <a:latin typeface="+mj-lt"/>
              </a:rPr>
              <a:t> 5 </a:t>
            </a:r>
            <a:r>
              <a:rPr lang="es-ES" sz="1100" dirty="0" err="1">
                <a:latin typeface="+mj-lt"/>
              </a:rPr>
              <a:t>gün</a:t>
            </a:r>
            <a:r>
              <a:rPr lang="es-ES" sz="1100" dirty="0">
                <a:latin typeface="+mj-lt"/>
              </a:rPr>
              <a:t> </a:t>
            </a:r>
            <a:r>
              <a:rPr lang="es-ES" sz="1100" dirty="0" err="1">
                <a:latin typeface="+mj-lt"/>
              </a:rPr>
              <a:t>infüzyon</a:t>
            </a:r>
            <a:r>
              <a:rPr lang="es-ES" sz="1100" dirty="0">
                <a:latin typeface="+mj-lt"/>
              </a:rPr>
              <a:t> ve 12. </a:t>
            </a:r>
            <a:r>
              <a:rPr lang="es-ES" sz="1100" dirty="0" err="1">
                <a:latin typeface="+mj-lt"/>
              </a:rPr>
              <a:t>ayda</a:t>
            </a:r>
            <a:r>
              <a:rPr lang="es-ES" sz="1100" dirty="0">
                <a:latin typeface="+mj-lt"/>
              </a:rPr>
              <a:t> 3 </a:t>
            </a:r>
            <a:r>
              <a:rPr lang="es-ES" sz="1100" dirty="0" err="1">
                <a:latin typeface="+mj-lt"/>
              </a:rPr>
              <a:t>gün</a:t>
            </a:r>
            <a:r>
              <a:rPr lang="es-ES" sz="1100" dirty="0">
                <a:latin typeface="+mj-lt"/>
              </a:rPr>
              <a:t> </a:t>
            </a:r>
            <a:r>
              <a:rPr lang="es-ES" sz="1100" dirty="0" err="1">
                <a:latin typeface="+mj-lt"/>
              </a:rPr>
              <a:t>infüzyon</a:t>
            </a:r>
            <a:endParaRPr lang="es-ES" sz="1100" dirty="0">
              <a:latin typeface="+mj-lt"/>
            </a:endParaRPr>
          </a:p>
        </p:txBody>
      </p:sp>
    </p:spTree>
    <p:extLst>
      <p:ext uri="{BB962C8B-B14F-4D97-AF65-F5344CB8AC3E}">
        <p14:creationId xmlns:p14="http://schemas.microsoft.com/office/powerpoint/2010/main" val="3844347648"/>
      </p:ext>
    </p:extLst>
  </p:cSld>
  <p:clrMapOvr>
    <a:masterClrMapping/>
  </p:clrMapOvr>
  <p:timing>
    <p:tnLst>
      <p:par>
        <p:cTn id="1" dur="indefinite" restart="never" nodeType="tmRoot"/>
      </p:par>
    </p:tnLst>
  </p:timing>
</p:sld>
</file>

<file path=ppt/theme/theme1.xml><?xml version="1.0" encoding="utf-8"?>
<a:theme xmlns:a="http://schemas.openxmlformats.org/drawingml/2006/main" name="TS103112830">
  <a:themeElements>
    <a:clrScheme name="BrochureColor">
      <a:dk1>
        <a:sysClr val="windowText" lastClr="000000"/>
      </a:dk1>
      <a:lt1>
        <a:sysClr val="window" lastClr="FFFFFF"/>
      </a:lt1>
      <a:dk2>
        <a:srgbClr val="57443E"/>
      </a:dk2>
      <a:lt2>
        <a:srgbClr val="DDDDDD"/>
      </a:lt2>
      <a:accent1>
        <a:srgbClr val="B2C42A"/>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Calibri-Cambria">
      <a:maj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ochureColor_TP103112828" id="{F9FDF7D1-2470-499F-8173-31350A489F86}" vid="{8EE2C608-1DDF-4D19-B7D4-E54344701C35}"/>
    </a:ext>
  </a:extLst>
</a:theme>
</file>

<file path=ppt/theme/theme2.xml><?xml version="1.0" encoding="utf-8"?>
<a:theme xmlns:a="http://schemas.openxmlformats.org/drawingml/2006/main" name="1_TS103112830">
  <a:themeElements>
    <a:clrScheme name="BrochureColor">
      <a:dk1>
        <a:sysClr val="windowText" lastClr="000000"/>
      </a:dk1>
      <a:lt1>
        <a:sysClr val="window" lastClr="FFFFFF"/>
      </a:lt1>
      <a:dk2>
        <a:srgbClr val="57443E"/>
      </a:dk2>
      <a:lt2>
        <a:srgbClr val="DDDDDD"/>
      </a:lt2>
      <a:accent1>
        <a:srgbClr val="B2C42A"/>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Calibri-Cambria">
      <a:maj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ochureColor_TP103112828" id="{F9FDF7D1-2470-499F-8173-31350A489F86}" vid="{8EE2C608-1DDF-4D19-B7D4-E54344701C35}"/>
    </a:ext>
  </a:extLst>
</a:theme>
</file>

<file path=ppt/theme/theme3.xml><?xml version="1.0" encoding="utf-8"?>
<a:theme xmlns:a="http://schemas.openxmlformats.org/drawingml/2006/main" name="Office Theme">
  <a:themeElements>
    <a:clrScheme name="BrochureColor">
      <a:dk1>
        <a:sysClr val="windowText" lastClr="000000"/>
      </a:dk1>
      <a:lt1>
        <a:sysClr val="window" lastClr="FFFFFF"/>
      </a:lt1>
      <a:dk2>
        <a:srgbClr val="57443E"/>
      </a:dk2>
      <a:lt2>
        <a:srgbClr val="DDDDDD"/>
      </a:lt2>
      <a:accent1>
        <a:srgbClr val="B2C42A"/>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Calibri-Cambria">
      <a:maj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BrochureColor">
      <a:dk1>
        <a:sysClr val="windowText" lastClr="000000"/>
      </a:dk1>
      <a:lt1>
        <a:sysClr val="window" lastClr="FFFFFF"/>
      </a:lt1>
      <a:dk2>
        <a:srgbClr val="57443E"/>
      </a:dk2>
      <a:lt2>
        <a:srgbClr val="DDDDDD"/>
      </a:lt2>
      <a:accent1>
        <a:srgbClr val="B2C42A"/>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Calibri-Cambria">
      <a:maj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58164C57-B46C-4088-AC90-B7208082F27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TS103112830</Template>
  <TotalTime>0</TotalTime>
  <Words>364</Words>
  <Application>Microsoft Office PowerPoint</Application>
  <PresentationFormat>Custom</PresentationFormat>
  <Paragraphs>40</Paragraphs>
  <Slides>2</Slides>
  <Notes>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vt:i4>
      </vt:variant>
    </vt:vector>
  </HeadingPairs>
  <TitlesOfParts>
    <vt:vector size="7" baseType="lpstr">
      <vt:lpstr>Arial</vt:lpstr>
      <vt:lpstr>Calibri</vt:lpstr>
      <vt:lpstr>Cambria</vt:lpstr>
      <vt:lpstr>TS103112830</vt:lpstr>
      <vt:lpstr>1_TS103112830</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2013-10-28T13:37:30Z</dcterms:created>
  <dcterms:modified xsi:type="dcterms:W3CDTF">2018-02-16T11:57:49Z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TC031128309991</vt:lpwstr>
  </property>
  <property fmtid="{D5CDD505-2E9C-101B-9397-08002B2CF9AE}" pid="4" name="_NewReviewCycle">
    <vt:lpwstr/>
  </property>
</Properties>
</file>